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56" r:id="rId3"/>
    <p:sldMasterId id="2147483808" r:id="rId4"/>
    <p:sldMasterId id="2147483897" r:id="rId5"/>
  </p:sldMasterIdLst>
  <p:notesMasterIdLst>
    <p:notesMasterId r:id="rId15"/>
  </p:notesMasterIdLst>
  <p:sldIdLst>
    <p:sldId id="318" r:id="rId6"/>
    <p:sldId id="315" r:id="rId7"/>
    <p:sldId id="310" r:id="rId8"/>
    <p:sldId id="311" r:id="rId9"/>
    <p:sldId id="313" r:id="rId10"/>
    <p:sldId id="302" r:id="rId11"/>
    <p:sldId id="303" r:id="rId12"/>
    <p:sldId id="319" r:id="rId13"/>
    <p:sldId id="271"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08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17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26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34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438" algn="l" defTabSz="914173" rtl="0" eaLnBrk="1" latinLnBrk="0" hangingPunct="1">
      <a:defRPr kern="1200">
        <a:solidFill>
          <a:schemeClr val="tx1"/>
        </a:solidFill>
        <a:latin typeface="Arial" panose="020B0604020202020204" pitchFamily="34" charset="0"/>
        <a:ea typeface="+mn-ea"/>
        <a:cs typeface="+mn-cs"/>
      </a:defRPr>
    </a:lvl6pPr>
    <a:lvl7pPr marL="2742518" algn="l" defTabSz="914173" rtl="0" eaLnBrk="1" latinLnBrk="0" hangingPunct="1">
      <a:defRPr kern="1200">
        <a:solidFill>
          <a:schemeClr val="tx1"/>
        </a:solidFill>
        <a:latin typeface="Arial" panose="020B0604020202020204" pitchFamily="34" charset="0"/>
        <a:ea typeface="+mn-ea"/>
        <a:cs typeface="+mn-cs"/>
      </a:defRPr>
    </a:lvl7pPr>
    <a:lvl8pPr marL="3199600" algn="l" defTabSz="914173" rtl="0" eaLnBrk="1" latinLnBrk="0" hangingPunct="1">
      <a:defRPr kern="1200">
        <a:solidFill>
          <a:schemeClr val="tx1"/>
        </a:solidFill>
        <a:latin typeface="Arial" panose="020B0604020202020204" pitchFamily="34" charset="0"/>
        <a:ea typeface="+mn-ea"/>
        <a:cs typeface="+mn-cs"/>
      </a:defRPr>
    </a:lvl8pPr>
    <a:lvl9pPr marL="3656683" algn="l" defTabSz="914173"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FF0000"/>
    <a:srgbClr val="99FF99"/>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3E2896C-4999-4EF1-9065-4348F62C8F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9459" name="Rectangle 3">
            <a:extLst>
              <a:ext uri="{FF2B5EF4-FFF2-40B4-BE49-F238E27FC236}">
                <a16:creationId xmlns:a16="http://schemas.microsoft.com/office/drawing/2014/main" id="{FFE81054-449B-4E44-B60C-8B566AF48ED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2C6FA4C8-10C6-48FC-AD8D-C7EAD9F1030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6F31EE73-C395-4FEA-BDE8-12E2D47C251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24D11EE2-EF4C-4144-8665-C1435ADC0EC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9463" name="Rectangle 7">
            <a:extLst>
              <a:ext uri="{FF2B5EF4-FFF2-40B4-BE49-F238E27FC236}">
                <a16:creationId xmlns:a16="http://schemas.microsoft.com/office/drawing/2014/main" id="{4284F344-3FFB-4344-99A3-D3D815E4F77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35F7BCC-5352-4C49-A502-D294211052EF}" type="slidenum">
              <a:rPr lang="en-US" altLang="en-US"/>
              <a:pPr/>
              <a:t>‹#›</a:t>
            </a:fld>
            <a:endParaRPr lang="en-US" altLang="en-US"/>
          </a:p>
        </p:txBody>
      </p:sp>
    </p:spTree>
    <p:extLst>
      <p:ext uri="{BB962C8B-B14F-4D97-AF65-F5344CB8AC3E}">
        <p14:creationId xmlns:p14="http://schemas.microsoft.com/office/powerpoint/2010/main" val="2477337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083"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173"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26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346"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5438" algn="l" defTabSz="914173" rtl="0" eaLnBrk="1" latinLnBrk="0" hangingPunct="1">
      <a:defRPr sz="1200" kern="1200">
        <a:solidFill>
          <a:schemeClr val="tx1"/>
        </a:solidFill>
        <a:latin typeface="+mn-lt"/>
        <a:ea typeface="+mn-ea"/>
        <a:cs typeface="+mn-cs"/>
      </a:defRPr>
    </a:lvl6pPr>
    <a:lvl7pPr marL="2742518" algn="l" defTabSz="914173" rtl="0" eaLnBrk="1" latinLnBrk="0" hangingPunct="1">
      <a:defRPr sz="1200" kern="1200">
        <a:solidFill>
          <a:schemeClr val="tx1"/>
        </a:solidFill>
        <a:latin typeface="+mn-lt"/>
        <a:ea typeface="+mn-ea"/>
        <a:cs typeface="+mn-cs"/>
      </a:defRPr>
    </a:lvl7pPr>
    <a:lvl8pPr marL="3199600" algn="l" defTabSz="914173" rtl="0" eaLnBrk="1" latinLnBrk="0" hangingPunct="1">
      <a:defRPr sz="1200" kern="1200">
        <a:solidFill>
          <a:schemeClr val="tx1"/>
        </a:solidFill>
        <a:latin typeface="+mn-lt"/>
        <a:ea typeface="+mn-ea"/>
        <a:cs typeface="+mn-cs"/>
      </a:defRPr>
    </a:lvl8pPr>
    <a:lvl9pPr marL="3656683" algn="l" defTabSz="9141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0B1C2CA-2A1F-45FA-ADFA-B66E54D6B91B}" type="slidenum">
              <a:rPr lang="en-US" altLang="en-US">
                <a:solidFill>
                  <a:prstClr val="black"/>
                </a:solidFill>
              </a:rPr>
              <a:pPr/>
              <a:t>5</a:t>
            </a:fld>
            <a:endParaRPr lang="en-US" altLang="en-US">
              <a:solidFill>
                <a:prstClr val="black"/>
              </a:solidFill>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0B1C2CA-2A1F-45FA-ADFA-B66E54D6B91B}" type="slidenum">
              <a:rPr lang="en-US" altLang="en-US">
                <a:solidFill>
                  <a:prstClr val="black"/>
                </a:solidFill>
              </a:rPr>
              <a:pPr/>
              <a:t>6</a:t>
            </a:fld>
            <a:endParaRPr lang="en-US" altLang="en-US">
              <a:solidFill>
                <a:prstClr val="black"/>
              </a:solidFill>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8EFADBF-5CEF-4F33-9E58-CAE026551205}" type="slidenum">
              <a:rPr lang="en-US" altLang="en-US">
                <a:solidFill>
                  <a:prstClr val="black"/>
                </a:solidFill>
              </a:rPr>
              <a:pPr/>
              <a:t>7</a:t>
            </a:fld>
            <a:endParaRPr lang="en-US" altLang="en-US">
              <a:solidFill>
                <a:prstClr val="black"/>
              </a:solidFill>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83" indent="0" algn="ctr">
              <a:buNone/>
              <a:defRPr sz="2000"/>
            </a:lvl2pPr>
            <a:lvl3pPr marL="914173" indent="0" algn="ctr">
              <a:buNone/>
              <a:defRPr sz="1900"/>
            </a:lvl3pPr>
            <a:lvl4pPr marL="1371260" indent="0" algn="ctr">
              <a:buNone/>
              <a:defRPr sz="1600"/>
            </a:lvl4pPr>
            <a:lvl5pPr marL="1828346" indent="0" algn="ctr">
              <a:buNone/>
              <a:defRPr sz="1600"/>
            </a:lvl5pPr>
            <a:lvl6pPr marL="2285438" indent="0" algn="ctr">
              <a:buNone/>
              <a:defRPr sz="1600"/>
            </a:lvl6pPr>
            <a:lvl7pPr marL="2742518" indent="0" algn="ctr">
              <a:buNone/>
              <a:defRPr sz="1600"/>
            </a:lvl7pPr>
            <a:lvl8pPr marL="3199600" indent="0" algn="ctr">
              <a:buNone/>
              <a:defRPr sz="1600"/>
            </a:lvl8pPr>
            <a:lvl9pPr marL="3656683"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5274EE-6734-4DED-A833-AD170B9FC03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D4F63DC-262D-4895-B87D-049F4B04A23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0E2259C-5C53-441D-B7A5-DFBF75FE5621}"/>
              </a:ext>
            </a:extLst>
          </p:cNvPr>
          <p:cNvSpPr>
            <a:spLocks noGrp="1"/>
          </p:cNvSpPr>
          <p:nvPr>
            <p:ph type="sldNum" sz="quarter" idx="12"/>
          </p:nvPr>
        </p:nvSpPr>
        <p:spPr/>
        <p:txBody>
          <a:bodyPr/>
          <a:lstStyle>
            <a:lvl1pPr>
              <a:defRPr/>
            </a:lvl1pPr>
          </a:lstStyle>
          <a:p>
            <a:fld id="{637B837B-5714-4F87-94F4-56A847C84BEC}" type="slidenum">
              <a:rPr lang="en-US" altLang="en-US"/>
              <a:pPr/>
              <a:t>‹#›</a:t>
            </a:fld>
            <a:endParaRPr lang="en-US" altLang="en-US"/>
          </a:p>
        </p:txBody>
      </p:sp>
    </p:spTree>
    <p:extLst>
      <p:ext uri="{BB962C8B-B14F-4D97-AF65-F5344CB8AC3E}">
        <p14:creationId xmlns:p14="http://schemas.microsoft.com/office/powerpoint/2010/main" val="1641749179"/>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DAA6F7-627F-45AC-B3CE-DE4598110C6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E8C6EEA-0A63-4864-AF24-C4AD7D04490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4AD9054-08DA-4D6B-9A80-5E98CA5B2DF4}"/>
              </a:ext>
            </a:extLst>
          </p:cNvPr>
          <p:cNvSpPr>
            <a:spLocks noGrp="1"/>
          </p:cNvSpPr>
          <p:nvPr>
            <p:ph type="sldNum" sz="quarter" idx="12"/>
          </p:nvPr>
        </p:nvSpPr>
        <p:spPr/>
        <p:txBody>
          <a:bodyPr/>
          <a:lstStyle>
            <a:lvl1pPr>
              <a:defRPr/>
            </a:lvl1pPr>
          </a:lstStyle>
          <a:p>
            <a:fld id="{3B0106AB-3238-4701-8268-FAEE312C6023}" type="slidenum">
              <a:rPr lang="en-US" altLang="en-US"/>
              <a:pPr/>
              <a:t>‹#›</a:t>
            </a:fld>
            <a:endParaRPr lang="en-US" altLang="en-US"/>
          </a:p>
        </p:txBody>
      </p:sp>
    </p:spTree>
    <p:extLst>
      <p:ext uri="{BB962C8B-B14F-4D97-AF65-F5344CB8AC3E}">
        <p14:creationId xmlns:p14="http://schemas.microsoft.com/office/powerpoint/2010/main" val="2195885704"/>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8"/>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38"/>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A9F014-6518-4CD9-B85D-2D81680ED56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FEDC3EC-6966-4859-BEEB-66062CAE414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0A1611B-87FF-4840-ABB3-06B6A771FB4F}"/>
              </a:ext>
            </a:extLst>
          </p:cNvPr>
          <p:cNvSpPr>
            <a:spLocks noGrp="1"/>
          </p:cNvSpPr>
          <p:nvPr>
            <p:ph type="sldNum" sz="quarter" idx="12"/>
          </p:nvPr>
        </p:nvSpPr>
        <p:spPr/>
        <p:txBody>
          <a:bodyPr/>
          <a:lstStyle>
            <a:lvl1pPr>
              <a:defRPr/>
            </a:lvl1pPr>
          </a:lstStyle>
          <a:p>
            <a:fld id="{41039A73-6C44-424C-A497-B062387DBCF6}" type="slidenum">
              <a:rPr lang="en-US" altLang="en-US"/>
              <a:pPr/>
              <a:t>‹#›</a:t>
            </a:fld>
            <a:endParaRPr lang="en-US" altLang="en-US"/>
          </a:p>
        </p:txBody>
      </p:sp>
    </p:spTree>
    <p:extLst>
      <p:ext uri="{BB962C8B-B14F-4D97-AF65-F5344CB8AC3E}">
        <p14:creationId xmlns:p14="http://schemas.microsoft.com/office/powerpoint/2010/main" val="367103112"/>
      </p:ext>
    </p:extLst>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83" indent="0" algn="ctr">
              <a:buNone/>
              <a:defRPr/>
            </a:lvl2pPr>
            <a:lvl3pPr marL="914173" indent="0" algn="ctr">
              <a:buNone/>
              <a:defRPr/>
            </a:lvl3pPr>
            <a:lvl4pPr marL="1371260" indent="0" algn="ctr">
              <a:buNone/>
              <a:defRPr/>
            </a:lvl4pPr>
            <a:lvl5pPr marL="1828346" indent="0" algn="ctr">
              <a:buNone/>
              <a:defRPr/>
            </a:lvl5pPr>
            <a:lvl6pPr marL="2285438" indent="0" algn="ctr">
              <a:buNone/>
              <a:defRPr/>
            </a:lvl6pPr>
            <a:lvl7pPr marL="2742518" indent="0" algn="ctr">
              <a:buNone/>
              <a:defRPr/>
            </a:lvl7pPr>
            <a:lvl8pPr marL="3199600" indent="0" algn="ctr">
              <a:buNone/>
              <a:defRPr/>
            </a:lvl8pPr>
            <a:lvl9pPr marL="365668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7BFDBB9-FC68-4FB2-8FF5-9FD495D43C5C}"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4E065E-6691-4CDC-B343-892A0F1504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291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2B164D2-B7BC-4F64-AA74-D0A422FCD702}"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2776DA-84AA-46BE-BF58-4B2DA94DC1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802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83" indent="0">
              <a:buNone/>
              <a:defRPr sz="1900"/>
            </a:lvl2pPr>
            <a:lvl3pPr marL="914173" indent="0">
              <a:buNone/>
              <a:defRPr sz="1600"/>
            </a:lvl3pPr>
            <a:lvl4pPr marL="1371260" indent="0">
              <a:buNone/>
              <a:defRPr sz="1500"/>
            </a:lvl4pPr>
            <a:lvl5pPr marL="1828346" indent="0">
              <a:buNone/>
              <a:defRPr sz="1500"/>
            </a:lvl5pPr>
            <a:lvl6pPr marL="2285438" indent="0">
              <a:buNone/>
              <a:defRPr sz="1500"/>
            </a:lvl6pPr>
            <a:lvl7pPr marL="2742518" indent="0">
              <a:buNone/>
              <a:defRPr sz="1500"/>
            </a:lvl7pPr>
            <a:lvl8pPr marL="3199600" indent="0">
              <a:buNone/>
              <a:defRPr sz="1500"/>
            </a:lvl8pPr>
            <a:lvl9pPr marL="3656683"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7F0F11-539F-48C0-A685-76F21FEF9371}"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CCD08-61BC-41F9-A885-1F27384508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6579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063B644-EC05-4319-AC3B-59A23B6BEF22}" type="datetimeFigureOut">
              <a:rPr lang="en-US">
                <a:solidFill>
                  <a:srgbClr val="000000"/>
                </a:solidFill>
              </a:rPr>
              <a:pPr>
                <a:defRPr/>
              </a:pPr>
              <a:t>2/9/2022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051FBC-8BEC-4E84-A4C2-A2B80CC952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321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6" y="1535117"/>
            <a:ext cx="5389033" cy="639763"/>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3BC7942-2326-4756-AD96-976C47935BB8}" type="datetimeFigureOut">
              <a:rPr lang="en-US">
                <a:solidFill>
                  <a:srgbClr val="000000"/>
                </a:solidFill>
              </a:rPr>
              <a:pPr>
                <a:defRPr/>
              </a:pPr>
              <a:t>2/9/2022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BC2F17-3DF5-4952-BE85-F342B63F0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205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9ABFD59-EB02-4E0A-9E3E-4285CA7E26B1}" type="datetimeFigureOut">
              <a:rPr lang="en-US">
                <a:solidFill>
                  <a:srgbClr val="000000"/>
                </a:solidFill>
              </a:rPr>
              <a:pPr>
                <a:defRPr/>
              </a:pPr>
              <a:t>2/9/2022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F57332-0054-4BEE-82AA-B194E07021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091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FB5B70-BF4E-4647-9577-339484C17E5C}" type="datetimeFigureOut">
              <a:rPr lang="en-US">
                <a:solidFill>
                  <a:srgbClr val="000000"/>
                </a:solidFill>
              </a:rPr>
              <a:pPr>
                <a:defRPr/>
              </a:pPr>
              <a:t>2/9/2022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9B44D0-9280-4473-AEC7-C246192FD2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552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83" indent="0">
              <a:buNone/>
              <a:defRPr sz="1200"/>
            </a:lvl2pPr>
            <a:lvl3pPr marL="914173" indent="0">
              <a:buNone/>
              <a:defRPr sz="1100"/>
            </a:lvl3pPr>
            <a:lvl4pPr marL="1371260" indent="0">
              <a:buNone/>
              <a:defRPr sz="900"/>
            </a:lvl4pPr>
            <a:lvl5pPr marL="1828346" indent="0">
              <a:buNone/>
              <a:defRPr sz="900"/>
            </a:lvl5pPr>
            <a:lvl6pPr marL="2285438" indent="0">
              <a:buNone/>
              <a:defRPr sz="900"/>
            </a:lvl6pPr>
            <a:lvl7pPr marL="2742518" indent="0">
              <a:buNone/>
              <a:defRPr sz="900"/>
            </a:lvl7pPr>
            <a:lvl8pPr marL="3199600" indent="0">
              <a:buNone/>
              <a:defRPr sz="900"/>
            </a:lvl8pPr>
            <a:lvl9pPr marL="365668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B817F14-2C82-4233-9250-E2B5D89A6A88}" type="datetimeFigureOut">
              <a:rPr lang="en-US">
                <a:solidFill>
                  <a:srgbClr val="000000"/>
                </a:solidFill>
              </a:rPr>
              <a:pPr>
                <a:defRPr/>
              </a:pPr>
              <a:t>2/9/2022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4BB45F-0A03-402A-9778-43A5F1FAA8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103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2FC638-8D4F-4FBE-81B3-039168FDBC6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5EE1086-75E0-42C4-A116-88E26B0E96F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877F41E-2EA2-4A8E-B445-0A5BBABB8503}"/>
              </a:ext>
            </a:extLst>
          </p:cNvPr>
          <p:cNvSpPr>
            <a:spLocks noGrp="1"/>
          </p:cNvSpPr>
          <p:nvPr>
            <p:ph type="sldNum" sz="quarter" idx="12"/>
          </p:nvPr>
        </p:nvSpPr>
        <p:spPr/>
        <p:txBody>
          <a:bodyPr/>
          <a:lstStyle>
            <a:lvl1pPr>
              <a:defRPr/>
            </a:lvl1pPr>
          </a:lstStyle>
          <a:p>
            <a:fld id="{A154AE81-0049-4166-9823-2D12843A6E19}" type="slidenum">
              <a:rPr lang="en-US" altLang="en-US"/>
              <a:pPr/>
              <a:t>‹#›</a:t>
            </a:fld>
            <a:endParaRPr lang="en-US" altLang="en-US"/>
          </a:p>
        </p:txBody>
      </p:sp>
    </p:spTree>
    <p:extLst>
      <p:ext uri="{BB962C8B-B14F-4D97-AF65-F5344CB8AC3E}">
        <p14:creationId xmlns:p14="http://schemas.microsoft.com/office/powerpoint/2010/main" val="3987374545"/>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83" indent="0">
              <a:buNone/>
              <a:defRPr sz="2800"/>
            </a:lvl2pPr>
            <a:lvl3pPr marL="914173" indent="0">
              <a:buNone/>
              <a:defRPr sz="2400"/>
            </a:lvl3pPr>
            <a:lvl4pPr marL="1371260" indent="0">
              <a:buNone/>
              <a:defRPr sz="2000"/>
            </a:lvl4pPr>
            <a:lvl5pPr marL="1828346" indent="0">
              <a:buNone/>
              <a:defRPr sz="2000"/>
            </a:lvl5pPr>
            <a:lvl6pPr marL="2285438" indent="0">
              <a:buNone/>
              <a:defRPr sz="2000"/>
            </a:lvl6pPr>
            <a:lvl7pPr marL="2742518" indent="0">
              <a:buNone/>
              <a:defRPr sz="2000"/>
            </a:lvl7pPr>
            <a:lvl8pPr marL="3199600" indent="0">
              <a:buNone/>
              <a:defRPr sz="2000"/>
            </a:lvl8pPr>
            <a:lvl9pPr marL="3656683" indent="0">
              <a:buNone/>
              <a:defRPr sz="2000"/>
            </a:lvl9pPr>
          </a:lstStyle>
          <a:p>
            <a:pPr lvl="0"/>
            <a:endParaRPr lang="en-US" noProof="0"/>
          </a:p>
        </p:txBody>
      </p:sp>
      <p:sp>
        <p:nvSpPr>
          <p:cNvPr id="4" name="Text Placeholder 3"/>
          <p:cNvSpPr>
            <a:spLocks noGrp="1"/>
          </p:cNvSpPr>
          <p:nvPr>
            <p:ph type="body" sz="half" idx="2"/>
          </p:nvPr>
        </p:nvSpPr>
        <p:spPr>
          <a:xfrm>
            <a:off x="2389717" y="5367369"/>
            <a:ext cx="7315200" cy="804863"/>
          </a:xfrm>
        </p:spPr>
        <p:txBody>
          <a:bodyPr/>
          <a:lstStyle>
            <a:lvl1pPr marL="0" indent="0">
              <a:buNone/>
              <a:defRPr sz="1500"/>
            </a:lvl1pPr>
            <a:lvl2pPr marL="457083" indent="0">
              <a:buNone/>
              <a:defRPr sz="1200"/>
            </a:lvl2pPr>
            <a:lvl3pPr marL="914173" indent="0">
              <a:buNone/>
              <a:defRPr sz="1100"/>
            </a:lvl3pPr>
            <a:lvl4pPr marL="1371260" indent="0">
              <a:buNone/>
              <a:defRPr sz="900"/>
            </a:lvl4pPr>
            <a:lvl5pPr marL="1828346" indent="0">
              <a:buNone/>
              <a:defRPr sz="900"/>
            </a:lvl5pPr>
            <a:lvl6pPr marL="2285438" indent="0">
              <a:buNone/>
              <a:defRPr sz="900"/>
            </a:lvl6pPr>
            <a:lvl7pPr marL="2742518" indent="0">
              <a:buNone/>
              <a:defRPr sz="900"/>
            </a:lvl7pPr>
            <a:lvl8pPr marL="3199600" indent="0">
              <a:buNone/>
              <a:defRPr sz="900"/>
            </a:lvl8pPr>
            <a:lvl9pPr marL="365668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C1B1BB-EF63-4E08-906F-5577B53D8757}" type="datetimeFigureOut">
              <a:rPr lang="en-US">
                <a:solidFill>
                  <a:srgbClr val="000000"/>
                </a:solidFill>
              </a:rPr>
              <a:pPr>
                <a:defRPr/>
              </a:pPr>
              <a:t>2/9/2022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B12A8C-C8BC-49FD-B80A-8FBE448E0E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59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83A5FA-1F80-4A1E-9BD1-213F1F7387C1}"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2495E4-D9C1-4ECC-9301-464611D1F9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07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1659A71-89C0-4B40-A919-B6001A7B5D7F}"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4CD3F-5129-4A39-91DE-561A5B6C50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8305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3200"/>
            </a:lvl1pPr>
            <a:lvl2pPr marL="609427" indent="0" algn="ctr">
              <a:buNone/>
              <a:defRPr sz="2700"/>
            </a:lvl2pPr>
            <a:lvl3pPr marL="1218870" indent="0" algn="ctr">
              <a:buNone/>
              <a:defRPr sz="2400"/>
            </a:lvl3pPr>
            <a:lvl4pPr marL="1828301" indent="0" algn="ctr">
              <a:buNone/>
              <a:defRPr sz="2100"/>
            </a:lvl4pPr>
            <a:lvl5pPr marL="2437738" indent="0" algn="ctr">
              <a:buNone/>
              <a:defRPr sz="2100"/>
            </a:lvl5pPr>
            <a:lvl6pPr marL="3047164" indent="0" algn="ctr">
              <a:buNone/>
              <a:defRPr sz="2100"/>
            </a:lvl6pPr>
            <a:lvl7pPr marL="3656591" indent="0" algn="ctr">
              <a:buNone/>
              <a:defRPr sz="2100"/>
            </a:lvl7pPr>
            <a:lvl8pPr marL="4266027" indent="0" algn="ctr">
              <a:buNone/>
              <a:defRPr sz="2100"/>
            </a:lvl8pPr>
            <a:lvl9pPr marL="4875459" indent="0" algn="ctr">
              <a:buNone/>
              <a:defRPr sz="21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4818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95" y="169866"/>
            <a:ext cx="649005" cy="647947"/>
          </a:xfrm>
          <a:prstGeom prst="rect">
            <a:avLst/>
          </a:prstGeom>
        </p:spPr>
      </p:pic>
    </p:spTree>
    <p:extLst>
      <p:ext uri="{BB962C8B-B14F-4D97-AF65-F5344CB8AC3E}">
        <p14:creationId xmlns:p14="http://schemas.microsoft.com/office/powerpoint/2010/main" val="257341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58"/>
            <a:ext cx="10515600" cy="285273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49" y="4589513"/>
            <a:ext cx="10515600" cy="1500187"/>
          </a:xfrm>
        </p:spPr>
        <p:txBody>
          <a:bodyPr/>
          <a:lstStyle>
            <a:lvl1pPr marL="0" indent="0">
              <a:buNone/>
              <a:defRPr sz="3200">
                <a:solidFill>
                  <a:schemeClr val="tx1">
                    <a:tint val="75000"/>
                  </a:schemeClr>
                </a:solidFill>
              </a:defRPr>
            </a:lvl1pPr>
            <a:lvl2pPr marL="609427" indent="0">
              <a:buNone/>
              <a:defRPr sz="2700">
                <a:solidFill>
                  <a:schemeClr val="tx1">
                    <a:tint val="75000"/>
                  </a:schemeClr>
                </a:solidFill>
              </a:defRPr>
            </a:lvl2pPr>
            <a:lvl3pPr marL="1218870" indent="0">
              <a:buNone/>
              <a:defRPr sz="2400">
                <a:solidFill>
                  <a:schemeClr val="tx1">
                    <a:tint val="75000"/>
                  </a:schemeClr>
                </a:solidFill>
              </a:defRPr>
            </a:lvl3pPr>
            <a:lvl4pPr marL="1828301" indent="0">
              <a:buNone/>
              <a:defRPr sz="2100">
                <a:solidFill>
                  <a:schemeClr val="tx1">
                    <a:tint val="75000"/>
                  </a:schemeClr>
                </a:solidFill>
              </a:defRPr>
            </a:lvl4pPr>
            <a:lvl5pPr marL="2437738" indent="0">
              <a:buNone/>
              <a:defRPr sz="2100">
                <a:solidFill>
                  <a:schemeClr val="tx1">
                    <a:tint val="75000"/>
                  </a:schemeClr>
                </a:solidFill>
              </a:defRPr>
            </a:lvl5pPr>
            <a:lvl6pPr marL="3047164" indent="0">
              <a:buNone/>
              <a:defRPr sz="2100">
                <a:solidFill>
                  <a:schemeClr val="tx1">
                    <a:tint val="75000"/>
                  </a:schemeClr>
                </a:solidFill>
              </a:defRPr>
            </a:lvl6pPr>
            <a:lvl7pPr marL="3656591" indent="0">
              <a:buNone/>
              <a:defRPr sz="2100">
                <a:solidFill>
                  <a:schemeClr val="tx1">
                    <a:tint val="75000"/>
                  </a:schemeClr>
                </a:solidFill>
              </a:defRPr>
            </a:lvl7pPr>
            <a:lvl8pPr marL="4266027" indent="0">
              <a:buNone/>
              <a:defRPr sz="2100">
                <a:solidFill>
                  <a:schemeClr val="tx1">
                    <a:tint val="75000"/>
                  </a:schemeClr>
                </a:solidFill>
              </a:defRPr>
            </a:lvl8pPr>
            <a:lvl9pPr marL="4875459"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048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7449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en-US"/>
              <a:t>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893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856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088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07"/>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537"/>
            <a:ext cx="10515600" cy="1500187"/>
          </a:xfrm>
        </p:spPr>
        <p:txBody>
          <a:bodyPr/>
          <a:lstStyle>
            <a:lvl1pPr marL="0" indent="0">
              <a:buNone/>
              <a:defRPr sz="2400">
                <a:solidFill>
                  <a:schemeClr val="tx1">
                    <a:tint val="75000"/>
                  </a:schemeClr>
                </a:solidFill>
              </a:defRPr>
            </a:lvl1pPr>
            <a:lvl2pPr marL="457083" indent="0">
              <a:buNone/>
              <a:defRPr sz="2000">
                <a:solidFill>
                  <a:schemeClr val="tx1">
                    <a:tint val="75000"/>
                  </a:schemeClr>
                </a:solidFill>
              </a:defRPr>
            </a:lvl2pPr>
            <a:lvl3pPr marL="914173" indent="0">
              <a:buNone/>
              <a:defRPr sz="1900">
                <a:solidFill>
                  <a:schemeClr val="tx1">
                    <a:tint val="75000"/>
                  </a:schemeClr>
                </a:solidFill>
              </a:defRPr>
            </a:lvl3pPr>
            <a:lvl4pPr marL="1371260" indent="0">
              <a:buNone/>
              <a:defRPr sz="1600">
                <a:solidFill>
                  <a:schemeClr val="tx1">
                    <a:tint val="75000"/>
                  </a:schemeClr>
                </a:solidFill>
              </a:defRPr>
            </a:lvl4pPr>
            <a:lvl5pPr marL="1828346" indent="0">
              <a:buNone/>
              <a:defRPr sz="1600">
                <a:solidFill>
                  <a:schemeClr val="tx1">
                    <a:tint val="75000"/>
                  </a:schemeClr>
                </a:solidFill>
              </a:defRPr>
            </a:lvl5pPr>
            <a:lvl6pPr marL="2285438" indent="0">
              <a:buNone/>
              <a:defRPr sz="1600">
                <a:solidFill>
                  <a:schemeClr val="tx1">
                    <a:tint val="75000"/>
                  </a:schemeClr>
                </a:solidFill>
              </a:defRPr>
            </a:lvl6pPr>
            <a:lvl7pPr marL="2742518" indent="0">
              <a:buNone/>
              <a:defRPr sz="1600">
                <a:solidFill>
                  <a:schemeClr val="tx1">
                    <a:tint val="75000"/>
                  </a:schemeClr>
                </a:solidFill>
              </a:defRPr>
            </a:lvl7pPr>
            <a:lvl8pPr marL="3199600" indent="0">
              <a:buNone/>
              <a:defRPr sz="1600">
                <a:solidFill>
                  <a:schemeClr val="tx1">
                    <a:tint val="75000"/>
                  </a:schemeClr>
                </a:solidFill>
              </a:defRPr>
            </a:lvl8pPr>
            <a:lvl9pPr marL="36566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E5CCC8-042A-4C8E-B8B8-CEACEB54D35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0FFAD8A-667E-490B-B030-07DB98BD725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7BD4097-C270-4D70-A320-D1276D6C41AE}"/>
              </a:ext>
            </a:extLst>
          </p:cNvPr>
          <p:cNvSpPr>
            <a:spLocks noGrp="1"/>
          </p:cNvSpPr>
          <p:nvPr>
            <p:ph type="sldNum" sz="quarter" idx="12"/>
          </p:nvPr>
        </p:nvSpPr>
        <p:spPr/>
        <p:txBody>
          <a:bodyPr/>
          <a:lstStyle>
            <a:lvl1pPr>
              <a:defRPr/>
            </a:lvl1pPr>
          </a:lstStyle>
          <a:p>
            <a:fld id="{83DBA714-55FC-4BF6-BFDD-B720C88344F2}" type="slidenum">
              <a:rPr lang="en-US" altLang="en-US"/>
              <a:pPr/>
              <a:t>‹#›</a:t>
            </a:fld>
            <a:endParaRPr lang="en-US" altLang="en-US"/>
          </a:p>
        </p:txBody>
      </p:sp>
    </p:spTree>
    <p:extLst>
      <p:ext uri="{BB962C8B-B14F-4D97-AF65-F5344CB8AC3E}">
        <p14:creationId xmlns:p14="http://schemas.microsoft.com/office/powerpoint/2010/main" val="3660875887"/>
      </p:ext>
    </p:extLst>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4300"/>
            </a:lvl1pPr>
          </a:lstStyle>
          <a:p>
            <a:r>
              <a:rPr lang="en-US"/>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2100"/>
            </a:lvl1pPr>
            <a:lvl2pPr marL="609427" indent="0">
              <a:buNone/>
              <a:defRPr sz="1900"/>
            </a:lvl2pPr>
            <a:lvl3pPr marL="1218870" indent="0">
              <a:buNone/>
              <a:defRPr sz="1600"/>
            </a:lvl3pPr>
            <a:lvl4pPr marL="1828301" indent="0">
              <a:buNone/>
              <a:defRPr sz="1300"/>
            </a:lvl4pPr>
            <a:lvl5pPr marL="2437738" indent="0">
              <a:buNone/>
              <a:defRPr sz="1300"/>
            </a:lvl5pPr>
            <a:lvl6pPr marL="3047164" indent="0">
              <a:buNone/>
              <a:defRPr sz="1300"/>
            </a:lvl6pPr>
            <a:lvl7pPr marL="3656591" indent="0">
              <a:buNone/>
              <a:defRPr sz="1300"/>
            </a:lvl7pPr>
            <a:lvl8pPr marL="4266027" indent="0">
              <a:buNone/>
              <a:defRPr sz="1300"/>
            </a:lvl8pPr>
            <a:lvl9pPr marL="487545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5880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43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2100"/>
            </a:lvl1pPr>
            <a:lvl2pPr marL="609427" indent="0">
              <a:buNone/>
              <a:defRPr sz="1900"/>
            </a:lvl2pPr>
            <a:lvl3pPr marL="1218870" indent="0">
              <a:buNone/>
              <a:defRPr sz="1600"/>
            </a:lvl3pPr>
            <a:lvl4pPr marL="1828301" indent="0">
              <a:buNone/>
              <a:defRPr sz="1300"/>
            </a:lvl4pPr>
            <a:lvl5pPr marL="2437738" indent="0">
              <a:buNone/>
              <a:defRPr sz="1300"/>
            </a:lvl5pPr>
            <a:lvl6pPr marL="3047164" indent="0">
              <a:buNone/>
              <a:defRPr sz="1300"/>
            </a:lvl6pPr>
            <a:lvl7pPr marL="3656591" indent="0">
              <a:buNone/>
              <a:defRPr sz="1300"/>
            </a:lvl7pPr>
            <a:lvl8pPr marL="4266027" indent="0">
              <a:buNone/>
              <a:defRPr sz="1300"/>
            </a:lvl8pPr>
            <a:lvl9pPr marL="4875459"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5124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2752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8"/>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7" y="365138"/>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7646C2-05CB-45DE-9D15-D3E036A46C52}" type="datetimeFigureOut">
              <a:rPr lang="en-US" smtClean="0">
                <a:solidFill>
                  <a:prstClr val="black">
                    <a:tint val="75000"/>
                  </a:prstClr>
                </a:solidFill>
              </a:rPr>
              <a:pPr>
                <a:defRPr/>
              </a:pPr>
              <a:t>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F686D48-4B79-4C4C-9223-87168F6F92A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8107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19" indent="0" algn="ctr">
              <a:buNone/>
              <a:defRPr/>
            </a:lvl2pPr>
            <a:lvl3pPr marL="914241" indent="0" algn="ctr">
              <a:buNone/>
              <a:defRPr/>
            </a:lvl3pPr>
            <a:lvl4pPr marL="1371362" indent="0" algn="ctr">
              <a:buNone/>
              <a:defRPr/>
            </a:lvl4pPr>
            <a:lvl5pPr marL="1828482" indent="0" algn="ctr">
              <a:buNone/>
              <a:defRPr/>
            </a:lvl5pPr>
            <a:lvl6pPr marL="2285606" indent="0" algn="ctr">
              <a:buNone/>
              <a:defRPr/>
            </a:lvl6pPr>
            <a:lvl7pPr marL="2742722" indent="0" algn="ctr">
              <a:buNone/>
              <a:defRPr/>
            </a:lvl7pPr>
            <a:lvl8pPr marL="3199840" indent="0" algn="ctr">
              <a:buNone/>
              <a:defRPr/>
            </a:lvl8pPr>
            <a:lvl9pPr marL="365695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15DDAAA-369A-45DE-9FEE-B758AC6E1F4C}"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61A18-BD41-4195-A922-237E847A5E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6143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08E18A-0268-433A-938D-052BB0CA6A46}"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B3BD6-A43E-42A9-9997-0E26C6A90E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7236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19" indent="0">
              <a:buNone/>
              <a:defRPr sz="1900"/>
            </a:lvl2pPr>
            <a:lvl3pPr marL="914241" indent="0">
              <a:buNone/>
              <a:defRPr sz="1600"/>
            </a:lvl3pPr>
            <a:lvl4pPr marL="1371362" indent="0">
              <a:buNone/>
              <a:defRPr sz="1500"/>
            </a:lvl4pPr>
            <a:lvl5pPr marL="1828482" indent="0">
              <a:buNone/>
              <a:defRPr sz="1500"/>
            </a:lvl5pPr>
            <a:lvl6pPr marL="2285606" indent="0">
              <a:buNone/>
              <a:defRPr sz="1500"/>
            </a:lvl6pPr>
            <a:lvl7pPr marL="2742722" indent="0">
              <a:buNone/>
              <a:defRPr sz="1500"/>
            </a:lvl7pPr>
            <a:lvl8pPr marL="3199840" indent="0">
              <a:buNone/>
              <a:defRPr sz="1500"/>
            </a:lvl8pPr>
            <a:lvl9pPr marL="3656959"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6EB9DEE-1AF5-470F-B453-5717844ACA8B}"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CC24E6-1BFD-45A4-90EE-1041E8EF46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9217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24BDBA0-147F-4B46-9A71-3CB900ADA18E}" type="datetimeFigureOut">
              <a:rPr lang="en-US">
                <a:solidFill>
                  <a:srgbClr val="000000"/>
                </a:solidFill>
              </a:rPr>
              <a:pPr>
                <a:defRPr/>
              </a:pPr>
              <a:t>2/9/2022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D8C3F8-BB20-49D9-AE39-E7D99A5C5F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86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3B0B729-6A27-4345-B422-007CF509DD54}" type="datetimeFigureOut">
              <a:rPr lang="en-US">
                <a:solidFill>
                  <a:srgbClr val="000000"/>
                </a:solidFill>
              </a:rPr>
              <a:pPr>
                <a:defRPr/>
              </a:pPr>
              <a:t>2/9/2022</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D766C2-7E18-4575-B9E2-A518B59703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5234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A3B116F-62E7-4C93-A907-BA14AC9AF9EA}" type="datetimeFigureOut">
              <a:rPr lang="en-US">
                <a:solidFill>
                  <a:srgbClr val="000000"/>
                </a:solidFill>
              </a:rPr>
              <a:pPr>
                <a:defRPr/>
              </a:pPr>
              <a:t>2/9/2022</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129D4B-85CA-4AB1-BE5F-DA50624A2B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739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5343DA8-A1A0-40C9-B7B1-BF07F730EEE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D24EC5F-A0A3-42E3-8A6B-68EDF03C283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4E3AD5-A308-48B4-8B9A-4F7397FBB6D1}"/>
              </a:ext>
            </a:extLst>
          </p:cNvPr>
          <p:cNvSpPr>
            <a:spLocks noGrp="1"/>
          </p:cNvSpPr>
          <p:nvPr>
            <p:ph type="sldNum" sz="quarter" idx="12"/>
          </p:nvPr>
        </p:nvSpPr>
        <p:spPr/>
        <p:txBody>
          <a:bodyPr/>
          <a:lstStyle>
            <a:lvl1pPr>
              <a:defRPr/>
            </a:lvl1pPr>
          </a:lstStyle>
          <a:p>
            <a:fld id="{AD4CFAA9-3B5C-497E-B9D2-3D6B46B5DE2C}" type="slidenum">
              <a:rPr lang="en-US" altLang="en-US"/>
              <a:pPr/>
              <a:t>‹#›</a:t>
            </a:fld>
            <a:endParaRPr lang="en-US" altLang="en-US"/>
          </a:p>
        </p:txBody>
      </p:sp>
    </p:spTree>
    <p:extLst>
      <p:ext uri="{BB962C8B-B14F-4D97-AF65-F5344CB8AC3E}">
        <p14:creationId xmlns:p14="http://schemas.microsoft.com/office/powerpoint/2010/main" val="3620436455"/>
      </p:ext>
    </p:extLst>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0FB55A-05B9-47C7-BAA2-48DA9AC9929C}" type="datetimeFigureOut">
              <a:rPr lang="en-US">
                <a:solidFill>
                  <a:srgbClr val="000000"/>
                </a:solidFill>
              </a:rPr>
              <a:pPr>
                <a:defRPr/>
              </a:pPr>
              <a:t>2/9/2022</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7EE8BA-C74C-4945-ABA6-1B73FE9540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3871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119" indent="0">
              <a:buNone/>
              <a:defRPr sz="1200"/>
            </a:lvl2pPr>
            <a:lvl3pPr marL="914241" indent="0">
              <a:buNone/>
              <a:defRPr sz="11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D7F1DB8-4A1C-41AC-9DF2-26C3EA9F6E14}" type="datetimeFigureOut">
              <a:rPr lang="en-US">
                <a:solidFill>
                  <a:srgbClr val="000000"/>
                </a:solidFill>
              </a:rPr>
              <a:pPr>
                <a:defRPr/>
              </a:pPr>
              <a:t>2/9/2022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BF43B0-0DFA-4430-9280-9523C4038B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3109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pPr lvl="0"/>
            <a:endParaRPr lang="en-US" noProof="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500"/>
            </a:lvl1pPr>
            <a:lvl2pPr marL="457119" indent="0">
              <a:buNone/>
              <a:defRPr sz="1200"/>
            </a:lvl2pPr>
            <a:lvl3pPr marL="914241" indent="0">
              <a:buNone/>
              <a:defRPr sz="11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60F2BF1-5235-4583-8CC8-82368BA62C61}" type="datetimeFigureOut">
              <a:rPr lang="en-US">
                <a:solidFill>
                  <a:srgbClr val="000000"/>
                </a:solidFill>
              </a:rPr>
              <a:pPr>
                <a:defRPr/>
              </a:pPr>
              <a:t>2/9/2022</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934FC4-C867-4047-B1F9-56CE52FE69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5338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84901DB-27B8-4DD4-9E6C-BBE2BFD9C99A}"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5A7653-BBD0-4B34-B06F-DACACCDC28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8878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782A0AE-0EAA-409C-8A95-1B8511C39DCC}" type="datetimeFigureOut">
              <a:rPr lang="en-US">
                <a:solidFill>
                  <a:srgbClr val="000000"/>
                </a:solidFill>
              </a:rPr>
              <a:pPr>
                <a:defRPr/>
              </a:pPr>
              <a:t>2/9/2022</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E52F1E-F425-4BC2-A8E8-4FF848773D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1038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9EBE84-A468-4F5D-AB41-BDB7A7BE6637}" type="datetimeFigureOut">
              <a:rPr lang="en-US"/>
              <a:pPr>
                <a:defRPr/>
              </a:pPr>
              <a:t>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F49797-20B9-4E96-9C3A-3052260B43EB}" type="slidenum">
              <a:rPr lang="en-US" altLang="en-US"/>
              <a:pPr>
                <a:defRPr/>
              </a:pPr>
              <a:t>‹#›</a:t>
            </a:fld>
            <a:endParaRPr lang="en-US" altLang="en-US"/>
          </a:p>
        </p:txBody>
      </p:sp>
    </p:spTree>
    <p:extLst>
      <p:ext uri="{BB962C8B-B14F-4D97-AF65-F5344CB8AC3E}">
        <p14:creationId xmlns:p14="http://schemas.microsoft.com/office/powerpoint/2010/main" val="762122782"/>
      </p:ext>
    </p:extLst>
  </p:cSld>
  <p:clrMapOvr>
    <a:masterClrMapping/>
  </p:clrMapOvr>
  <p:transition>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DC54C3-53B7-466B-8A03-DB05A45E2BE1}" type="datetimeFigureOut">
              <a:rPr lang="en-US"/>
              <a:pPr>
                <a:defRPr/>
              </a:pPr>
              <a:t>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4E0E1F-F3A3-4C3E-89F2-E4A74B827C65}" type="slidenum">
              <a:rPr lang="en-US" altLang="en-US"/>
              <a:pPr>
                <a:defRPr/>
              </a:pPr>
              <a:t>‹#›</a:t>
            </a:fld>
            <a:endParaRPr lang="en-US" altLang="en-US"/>
          </a:p>
        </p:txBody>
      </p:sp>
    </p:spTree>
    <p:extLst>
      <p:ext uri="{BB962C8B-B14F-4D97-AF65-F5344CB8AC3E}">
        <p14:creationId xmlns:p14="http://schemas.microsoft.com/office/powerpoint/2010/main" val="1748354179"/>
      </p:ext>
    </p:extLst>
  </p:cSld>
  <p:clrMapOvr>
    <a:masterClrMapping/>
  </p:clrMapOvr>
  <p:transition>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4C5B70-2CED-4737-9F6D-13FC93D89177}" type="datetimeFigureOut">
              <a:rPr lang="en-US"/>
              <a:pPr>
                <a:defRPr/>
              </a:pPr>
              <a:t>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98FD6-45B6-40E9-AE0A-DC58F109EBFF}" type="slidenum">
              <a:rPr lang="en-US" altLang="en-US"/>
              <a:pPr>
                <a:defRPr/>
              </a:pPr>
              <a:t>‹#›</a:t>
            </a:fld>
            <a:endParaRPr lang="en-US" altLang="en-US"/>
          </a:p>
        </p:txBody>
      </p:sp>
    </p:spTree>
    <p:extLst>
      <p:ext uri="{BB962C8B-B14F-4D97-AF65-F5344CB8AC3E}">
        <p14:creationId xmlns:p14="http://schemas.microsoft.com/office/powerpoint/2010/main" val="2049046611"/>
      </p:ext>
    </p:extLst>
  </p:cSld>
  <p:clrMapOvr>
    <a:masterClrMapping/>
  </p:clrMapOvr>
  <p:transition>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1D3D121-77FE-4043-807C-2CFCA5C309D4}" type="datetimeFigureOut">
              <a:rPr lang="en-US"/>
              <a:pPr>
                <a:defRPr/>
              </a:pPr>
              <a:t>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E66FA5-F28F-4F65-AEBC-5693F198CC33}" type="slidenum">
              <a:rPr lang="en-US" altLang="en-US"/>
              <a:pPr>
                <a:defRPr/>
              </a:pPr>
              <a:t>‹#›</a:t>
            </a:fld>
            <a:endParaRPr lang="en-US" altLang="en-US"/>
          </a:p>
        </p:txBody>
      </p:sp>
    </p:spTree>
    <p:extLst>
      <p:ext uri="{BB962C8B-B14F-4D97-AF65-F5344CB8AC3E}">
        <p14:creationId xmlns:p14="http://schemas.microsoft.com/office/powerpoint/2010/main" val="2301026059"/>
      </p:ext>
    </p:extLst>
  </p:cSld>
  <p:clrMapOvr>
    <a:masterClrMapping/>
  </p:clrMapOvr>
  <p:transition>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1C7D555-1FFA-4170-96F7-069875F6AEDC}" type="datetimeFigureOut">
              <a:rPr lang="en-US"/>
              <a:pPr>
                <a:defRPr/>
              </a:pPr>
              <a:t>2/9/2022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39B608-687B-4432-9D88-4DC5560A7805}" type="slidenum">
              <a:rPr lang="en-US" altLang="en-US"/>
              <a:pPr>
                <a:defRPr/>
              </a:pPr>
              <a:t>‹#›</a:t>
            </a:fld>
            <a:endParaRPr lang="en-US" altLang="en-US"/>
          </a:p>
        </p:txBody>
      </p:sp>
    </p:spTree>
    <p:extLst>
      <p:ext uri="{BB962C8B-B14F-4D97-AF65-F5344CB8AC3E}">
        <p14:creationId xmlns:p14="http://schemas.microsoft.com/office/powerpoint/2010/main" val="1084460214"/>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83" indent="0">
              <a:buNone/>
              <a:defRPr sz="2000" b="1"/>
            </a:lvl2pPr>
            <a:lvl3pPr marL="914173" indent="0">
              <a:buNone/>
              <a:defRPr sz="1900" b="1"/>
            </a:lvl3pPr>
            <a:lvl4pPr marL="1371260" indent="0">
              <a:buNone/>
              <a:defRPr sz="1600" b="1"/>
            </a:lvl4pPr>
            <a:lvl5pPr marL="1828346" indent="0">
              <a:buNone/>
              <a:defRPr sz="1600" b="1"/>
            </a:lvl5pPr>
            <a:lvl6pPr marL="2285438" indent="0">
              <a:buNone/>
              <a:defRPr sz="1600" b="1"/>
            </a:lvl6pPr>
            <a:lvl7pPr marL="2742518" indent="0">
              <a:buNone/>
              <a:defRPr sz="1600" b="1"/>
            </a:lvl7pPr>
            <a:lvl8pPr marL="3199600" indent="0">
              <a:buNone/>
              <a:defRPr sz="1600" b="1"/>
            </a:lvl8pPr>
            <a:lvl9pPr marL="36566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EFBF539-FD59-4F62-B96B-6E9B7F4BA8E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6973D6C-DBB2-41C0-BEDA-D0729B1B35E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6035BB81-0F55-44AE-8B3C-48F64A9E8E51}"/>
              </a:ext>
            </a:extLst>
          </p:cNvPr>
          <p:cNvSpPr>
            <a:spLocks noGrp="1"/>
          </p:cNvSpPr>
          <p:nvPr>
            <p:ph type="sldNum" sz="quarter" idx="12"/>
          </p:nvPr>
        </p:nvSpPr>
        <p:spPr/>
        <p:txBody>
          <a:bodyPr/>
          <a:lstStyle>
            <a:lvl1pPr>
              <a:defRPr/>
            </a:lvl1pPr>
          </a:lstStyle>
          <a:p>
            <a:fld id="{99560C6A-7A9A-40AC-AB3E-B62DA8716106}" type="slidenum">
              <a:rPr lang="en-US" altLang="en-US"/>
              <a:pPr/>
              <a:t>‹#›</a:t>
            </a:fld>
            <a:endParaRPr lang="en-US" altLang="en-US"/>
          </a:p>
        </p:txBody>
      </p:sp>
    </p:spTree>
    <p:extLst>
      <p:ext uri="{BB962C8B-B14F-4D97-AF65-F5344CB8AC3E}">
        <p14:creationId xmlns:p14="http://schemas.microsoft.com/office/powerpoint/2010/main" val="1134404099"/>
      </p:ext>
    </p:extLst>
  </p:cSld>
  <p:clrMapOvr>
    <a:masterClrMapping/>
  </p:clrMapOvr>
  <p:transition>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1EB047E-2C50-4ED7-91D6-95DBAD8B51BE}" type="datetimeFigureOut">
              <a:rPr lang="en-US"/>
              <a:pPr>
                <a:defRPr/>
              </a:pPr>
              <a:t>2/9/2022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7BC4B2-9BBC-4E6E-B084-49166C013F76}" type="slidenum">
              <a:rPr lang="en-US" altLang="en-US"/>
              <a:pPr>
                <a:defRPr/>
              </a:pPr>
              <a:t>‹#›</a:t>
            </a:fld>
            <a:endParaRPr lang="en-US" altLang="en-US"/>
          </a:p>
        </p:txBody>
      </p:sp>
    </p:spTree>
    <p:extLst>
      <p:ext uri="{BB962C8B-B14F-4D97-AF65-F5344CB8AC3E}">
        <p14:creationId xmlns:p14="http://schemas.microsoft.com/office/powerpoint/2010/main" val="2676541501"/>
      </p:ext>
    </p:extLst>
  </p:cSld>
  <p:clrMapOvr>
    <a:masterClrMapping/>
  </p:clrMapOvr>
  <p:transition>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4B0FA1-C217-4E8C-A863-D684420D3762}" type="datetimeFigureOut">
              <a:rPr lang="en-US"/>
              <a:pPr>
                <a:defRPr/>
              </a:pPr>
              <a:t>2/9/2022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8BEEDF-2332-4E9A-A4A4-F5C5D9971170}" type="slidenum">
              <a:rPr lang="en-US" altLang="en-US"/>
              <a:pPr>
                <a:defRPr/>
              </a:pPr>
              <a:t>‹#›</a:t>
            </a:fld>
            <a:endParaRPr lang="en-US" altLang="en-US"/>
          </a:p>
        </p:txBody>
      </p:sp>
    </p:spTree>
    <p:extLst>
      <p:ext uri="{BB962C8B-B14F-4D97-AF65-F5344CB8AC3E}">
        <p14:creationId xmlns:p14="http://schemas.microsoft.com/office/powerpoint/2010/main" val="3983027274"/>
      </p:ext>
    </p:extLst>
  </p:cSld>
  <p:clrMapOvr>
    <a:masterClrMapping/>
  </p:clrMapOvr>
  <p:transition>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3DE5A8-BFA8-4FAE-A169-A162054C858B}" type="datetimeFigureOut">
              <a:rPr lang="en-US"/>
              <a:pPr>
                <a:defRPr/>
              </a:pPr>
              <a:t>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1DC87E-7101-43D6-BDCB-CAEF7F6C525C}" type="slidenum">
              <a:rPr lang="en-US" altLang="en-US"/>
              <a:pPr>
                <a:defRPr/>
              </a:pPr>
              <a:t>‹#›</a:t>
            </a:fld>
            <a:endParaRPr lang="en-US" altLang="en-US"/>
          </a:p>
        </p:txBody>
      </p:sp>
    </p:spTree>
    <p:extLst>
      <p:ext uri="{BB962C8B-B14F-4D97-AF65-F5344CB8AC3E}">
        <p14:creationId xmlns:p14="http://schemas.microsoft.com/office/powerpoint/2010/main" val="2884934110"/>
      </p:ext>
    </p:extLst>
  </p:cSld>
  <p:clrMapOvr>
    <a:masterClrMapping/>
  </p:clrMapOvr>
  <p:transition>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040EEF-68C5-4F25-A870-9CB53C3D5647}" type="datetimeFigureOut">
              <a:rPr lang="en-US"/>
              <a:pPr>
                <a:defRPr/>
              </a:pPr>
              <a:t>2/9/2022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015767-718E-4424-AEBA-D51DB260EEE0}" type="slidenum">
              <a:rPr lang="en-US" altLang="en-US"/>
              <a:pPr>
                <a:defRPr/>
              </a:pPr>
              <a:t>‹#›</a:t>
            </a:fld>
            <a:endParaRPr lang="en-US" altLang="en-US"/>
          </a:p>
        </p:txBody>
      </p:sp>
    </p:spTree>
    <p:extLst>
      <p:ext uri="{BB962C8B-B14F-4D97-AF65-F5344CB8AC3E}">
        <p14:creationId xmlns:p14="http://schemas.microsoft.com/office/powerpoint/2010/main" val="3932707624"/>
      </p:ext>
    </p:extLst>
  </p:cSld>
  <p:clrMapOvr>
    <a:masterClrMapping/>
  </p:clrMapOvr>
  <p:transition>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039532-8B55-4AED-921F-79940CDC35C8}" type="datetimeFigureOut">
              <a:rPr lang="en-US"/>
              <a:pPr>
                <a:defRPr/>
              </a:pPr>
              <a:t>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32FC1-ED8F-4020-9042-F568E63E0A7E}" type="slidenum">
              <a:rPr lang="en-US" altLang="en-US"/>
              <a:pPr>
                <a:defRPr/>
              </a:pPr>
              <a:t>‹#›</a:t>
            </a:fld>
            <a:endParaRPr lang="en-US" altLang="en-US"/>
          </a:p>
        </p:txBody>
      </p:sp>
    </p:spTree>
    <p:extLst>
      <p:ext uri="{BB962C8B-B14F-4D97-AF65-F5344CB8AC3E}">
        <p14:creationId xmlns:p14="http://schemas.microsoft.com/office/powerpoint/2010/main" val="3718761592"/>
      </p:ext>
    </p:extLst>
  </p:cSld>
  <p:clrMapOvr>
    <a:masterClrMapping/>
  </p:clrMapOvr>
  <p:transition>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C5E26-07FF-4643-A66B-A4C3EE951D22}" type="datetimeFigureOut">
              <a:rPr lang="en-US"/>
              <a:pPr>
                <a:defRPr/>
              </a:pPr>
              <a:t>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71BEC-C00F-4E2E-9B94-86263AC42116}" type="slidenum">
              <a:rPr lang="en-US" altLang="en-US"/>
              <a:pPr>
                <a:defRPr/>
              </a:pPr>
              <a:t>‹#›</a:t>
            </a:fld>
            <a:endParaRPr lang="en-US" altLang="en-US"/>
          </a:p>
        </p:txBody>
      </p:sp>
    </p:spTree>
    <p:extLst>
      <p:ext uri="{BB962C8B-B14F-4D97-AF65-F5344CB8AC3E}">
        <p14:creationId xmlns:p14="http://schemas.microsoft.com/office/powerpoint/2010/main" val="3625672412"/>
      </p:ext>
    </p:extLst>
  </p:cSld>
  <p:clrMapOvr>
    <a:masterClrMapping/>
  </p:clrMapOvr>
  <p:transition>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968260"/>
      </p:ext>
    </p:extLst>
  </p:cSld>
  <p:clrMapOvr>
    <a:masterClrMapping/>
  </p:clrMapOvr>
  <p:transition spd="slow" advClick="0" advTm="4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B550BE2-F01C-415E-B732-184A9528490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8648D258-7992-43AB-8020-DA3E53AD0B5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D768841-45D8-44B4-91E6-774F1525D06E}"/>
              </a:ext>
            </a:extLst>
          </p:cNvPr>
          <p:cNvSpPr>
            <a:spLocks noGrp="1"/>
          </p:cNvSpPr>
          <p:nvPr>
            <p:ph type="sldNum" sz="quarter" idx="12"/>
          </p:nvPr>
        </p:nvSpPr>
        <p:spPr/>
        <p:txBody>
          <a:bodyPr/>
          <a:lstStyle>
            <a:lvl1pPr>
              <a:defRPr/>
            </a:lvl1pPr>
          </a:lstStyle>
          <a:p>
            <a:fld id="{977D0E9D-AC62-4014-A17B-C23F2B9D0928}" type="slidenum">
              <a:rPr lang="en-US" altLang="en-US"/>
              <a:pPr/>
              <a:t>‹#›</a:t>
            </a:fld>
            <a:endParaRPr lang="en-US" altLang="en-US"/>
          </a:p>
        </p:txBody>
      </p:sp>
    </p:spTree>
    <p:extLst>
      <p:ext uri="{BB962C8B-B14F-4D97-AF65-F5344CB8AC3E}">
        <p14:creationId xmlns:p14="http://schemas.microsoft.com/office/powerpoint/2010/main" val="266867874"/>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870BF7-B414-490D-A8FB-763A385A7E7E}"/>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30D85D77-A0E4-4BE3-A410-135702581BA9}"/>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DA631F2-B40B-4AEF-9D72-900BC3C54671}"/>
              </a:ext>
            </a:extLst>
          </p:cNvPr>
          <p:cNvSpPr>
            <a:spLocks noGrp="1"/>
          </p:cNvSpPr>
          <p:nvPr>
            <p:ph type="sldNum" sz="quarter" idx="12"/>
          </p:nvPr>
        </p:nvSpPr>
        <p:spPr/>
        <p:txBody>
          <a:bodyPr/>
          <a:lstStyle>
            <a:lvl1pPr>
              <a:defRPr/>
            </a:lvl1pPr>
          </a:lstStyle>
          <a:p>
            <a:fld id="{97FFE476-3233-44CF-85B1-E302F34CA381}" type="slidenum">
              <a:rPr lang="en-US" altLang="en-US"/>
              <a:pPr/>
              <a:t>‹#›</a:t>
            </a:fld>
            <a:endParaRPr lang="en-US" altLang="en-US"/>
          </a:p>
        </p:txBody>
      </p:sp>
    </p:spTree>
    <p:extLst>
      <p:ext uri="{BB962C8B-B14F-4D97-AF65-F5344CB8AC3E}">
        <p14:creationId xmlns:p14="http://schemas.microsoft.com/office/powerpoint/2010/main" val="705330121"/>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9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en-US"/>
              <a:t>Click to edit Master text styles</a:t>
            </a:r>
          </a:p>
        </p:txBody>
      </p:sp>
      <p:sp>
        <p:nvSpPr>
          <p:cNvPr id="5" name="Date Placeholder 3">
            <a:extLst>
              <a:ext uri="{FF2B5EF4-FFF2-40B4-BE49-F238E27FC236}">
                <a16:creationId xmlns:a16="http://schemas.microsoft.com/office/drawing/2014/main" id="{541AA4F8-A375-4A91-A4B0-6725CA82227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3FB9192-DF91-4BC7-BB6A-7B357B234CD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E62809D-5B03-44FA-AB7A-45C875284DB1}"/>
              </a:ext>
            </a:extLst>
          </p:cNvPr>
          <p:cNvSpPr>
            <a:spLocks noGrp="1"/>
          </p:cNvSpPr>
          <p:nvPr>
            <p:ph type="sldNum" sz="quarter" idx="12"/>
          </p:nvPr>
        </p:nvSpPr>
        <p:spPr/>
        <p:txBody>
          <a:bodyPr/>
          <a:lstStyle>
            <a:lvl1pPr>
              <a:defRPr/>
            </a:lvl1pPr>
          </a:lstStyle>
          <a:p>
            <a:fld id="{BD90527B-0A74-4A61-9903-5301791E0ECB}" type="slidenum">
              <a:rPr lang="en-US" altLang="en-US"/>
              <a:pPr/>
              <a:t>‹#›</a:t>
            </a:fld>
            <a:endParaRPr lang="en-US" altLang="en-US"/>
          </a:p>
        </p:txBody>
      </p:sp>
    </p:spTree>
    <p:extLst>
      <p:ext uri="{BB962C8B-B14F-4D97-AF65-F5344CB8AC3E}">
        <p14:creationId xmlns:p14="http://schemas.microsoft.com/office/powerpoint/2010/main" val="1638601559"/>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90"/>
            <a:ext cx="6172200" cy="4873625"/>
          </a:xfrm>
        </p:spPr>
        <p:txBody>
          <a:bodyPr rtlCol="0">
            <a:normAutofit/>
          </a:bodyPr>
          <a:lstStyle>
            <a:lvl1pPr marL="0" indent="0">
              <a:buNone/>
              <a:defRPr sz="3200"/>
            </a:lvl1pPr>
            <a:lvl2pPr marL="457083" indent="0">
              <a:buNone/>
              <a:defRPr sz="2800"/>
            </a:lvl2pPr>
            <a:lvl3pPr marL="914173" indent="0">
              <a:buNone/>
              <a:defRPr sz="2400"/>
            </a:lvl3pPr>
            <a:lvl4pPr marL="1371260" indent="0">
              <a:buNone/>
              <a:defRPr sz="2000"/>
            </a:lvl4pPr>
            <a:lvl5pPr marL="1828346" indent="0">
              <a:buNone/>
              <a:defRPr sz="2000"/>
            </a:lvl5pPr>
            <a:lvl6pPr marL="2285438" indent="0">
              <a:buNone/>
              <a:defRPr sz="2000"/>
            </a:lvl6pPr>
            <a:lvl7pPr marL="2742518" indent="0">
              <a:buNone/>
              <a:defRPr sz="2000"/>
            </a:lvl7pPr>
            <a:lvl8pPr marL="3199600" indent="0">
              <a:buNone/>
              <a:defRPr sz="2000"/>
            </a:lvl8pPr>
            <a:lvl9pPr marL="3656683"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83" indent="0">
              <a:buNone/>
              <a:defRPr sz="1500"/>
            </a:lvl2pPr>
            <a:lvl3pPr marL="914173" indent="0">
              <a:buNone/>
              <a:defRPr sz="1200"/>
            </a:lvl3pPr>
            <a:lvl4pPr marL="1371260" indent="0">
              <a:buNone/>
              <a:defRPr sz="1100"/>
            </a:lvl4pPr>
            <a:lvl5pPr marL="1828346" indent="0">
              <a:buNone/>
              <a:defRPr sz="1100"/>
            </a:lvl5pPr>
            <a:lvl6pPr marL="2285438" indent="0">
              <a:buNone/>
              <a:defRPr sz="1100"/>
            </a:lvl6pPr>
            <a:lvl7pPr marL="2742518" indent="0">
              <a:buNone/>
              <a:defRPr sz="1100"/>
            </a:lvl7pPr>
            <a:lvl8pPr marL="3199600" indent="0">
              <a:buNone/>
              <a:defRPr sz="1100"/>
            </a:lvl8pPr>
            <a:lvl9pPr marL="3656683" indent="0">
              <a:buNone/>
              <a:defRPr sz="1100"/>
            </a:lvl9pPr>
          </a:lstStyle>
          <a:p>
            <a:pPr lvl="0"/>
            <a:r>
              <a:rPr lang="en-US"/>
              <a:t>Click to edit Master text styles</a:t>
            </a:r>
          </a:p>
        </p:txBody>
      </p:sp>
      <p:sp>
        <p:nvSpPr>
          <p:cNvPr id="5" name="Date Placeholder 3">
            <a:extLst>
              <a:ext uri="{FF2B5EF4-FFF2-40B4-BE49-F238E27FC236}">
                <a16:creationId xmlns:a16="http://schemas.microsoft.com/office/drawing/2014/main" id="{F2C7C801-279B-48FB-AF7E-4CAFB98F1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A55E22C-8740-43D8-B104-1F59C2D58E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4E20772-4399-45C3-AFF4-A1A883E9C5D8}"/>
              </a:ext>
            </a:extLst>
          </p:cNvPr>
          <p:cNvSpPr>
            <a:spLocks noGrp="1"/>
          </p:cNvSpPr>
          <p:nvPr>
            <p:ph type="sldNum" sz="quarter" idx="12"/>
          </p:nvPr>
        </p:nvSpPr>
        <p:spPr/>
        <p:txBody>
          <a:bodyPr/>
          <a:lstStyle>
            <a:lvl1pPr>
              <a:defRPr/>
            </a:lvl1pPr>
          </a:lstStyle>
          <a:p>
            <a:fld id="{7074947B-1B5D-4C80-85C3-22DEAA4640ED}" type="slidenum">
              <a:rPr lang="en-US" altLang="en-US"/>
              <a:pPr/>
              <a:t>‹#›</a:t>
            </a:fld>
            <a:endParaRPr lang="en-US" altLang="en-US"/>
          </a:p>
        </p:txBody>
      </p:sp>
    </p:spTree>
    <p:extLst>
      <p:ext uri="{BB962C8B-B14F-4D97-AF65-F5344CB8AC3E}">
        <p14:creationId xmlns:p14="http://schemas.microsoft.com/office/powerpoint/2010/main" val="3471390161"/>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917DE-43BD-40E0-8B0C-8CF4A796B73D}"/>
              </a:ext>
            </a:extLst>
          </p:cNvPr>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68793810-7E47-40BB-925A-02618D5EC291}"/>
              </a:ext>
            </a:extLst>
          </p:cNvPr>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BFE36B-009A-403B-B99C-BD3549D7D600}"/>
              </a:ext>
            </a:extLst>
          </p:cNvPr>
          <p:cNvSpPr>
            <a:spLocks noGrp="1"/>
          </p:cNvSpPr>
          <p:nvPr>
            <p:ph type="dt" sz="half" idx="2"/>
          </p:nvPr>
        </p:nvSpPr>
        <p:spPr>
          <a:xfrm>
            <a:off x="838200" y="6356424"/>
            <a:ext cx="2743200" cy="365125"/>
          </a:xfrm>
          <a:prstGeom prst="rect">
            <a:avLst/>
          </a:prstGeom>
        </p:spPr>
        <p:txBody>
          <a:bodyPr vert="horz" lIns="91420" tIns="45718" rIns="91420" bIns="45718" rtlCol="0" anchor="ctr"/>
          <a:lstStyle>
            <a:lvl1pPr algn="l" eaLnBrk="1" hangingPunct="1">
              <a:defRPr sz="1200">
                <a:solidFill>
                  <a:schemeClr val="tx1">
                    <a:tint val="75000"/>
                  </a:schemeClr>
                </a:solidFill>
                <a:latin typeface="Arial" panose="020B0604020202020204" pitchFamily="34" charset="0"/>
              </a:defRPr>
            </a:lvl1pPr>
          </a:lstStyle>
          <a:p>
            <a:pPr>
              <a:defRPr/>
            </a:pPr>
            <a:endParaRPr lang="en-US" altLang="en-US"/>
          </a:p>
        </p:txBody>
      </p:sp>
      <p:sp>
        <p:nvSpPr>
          <p:cNvPr id="5" name="Footer Placeholder 4">
            <a:extLst>
              <a:ext uri="{FF2B5EF4-FFF2-40B4-BE49-F238E27FC236}">
                <a16:creationId xmlns:a16="http://schemas.microsoft.com/office/drawing/2014/main" id="{67591BCF-81E8-4942-BB35-2AAD68E1EC6D}"/>
              </a:ext>
            </a:extLst>
          </p:cNvPr>
          <p:cNvSpPr>
            <a:spLocks noGrp="1"/>
          </p:cNvSpPr>
          <p:nvPr>
            <p:ph type="ftr" sz="quarter" idx="3"/>
          </p:nvPr>
        </p:nvSpPr>
        <p:spPr>
          <a:xfrm>
            <a:off x="4038600" y="6356424"/>
            <a:ext cx="4114800" cy="365125"/>
          </a:xfrm>
          <a:prstGeom prst="rect">
            <a:avLst/>
          </a:prstGeom>
        </p:spPr>
        <p:txBody>
          <a:bodyPr vert="horz" lIns="91420" tIns="45718" rIns="91420" bIns="45718" rtlCol="0" anchor="ctr"/>
          <a:lstStyle>
            <a:lvl1pPr algn="ctr" eaLnBrk="1" hangingPunct="1">
              <a:defRPr sz="1200">
                <a:solidFill>
                  <a:schemeClr val="tx1">
                    <a:tint val="75000"/>
                  </a:schemeClr>
                </a:solidFill>
                <a:latin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2B8B4F10-066E-40A6-97BC-C81F60A47743}"/>
              </a:ext>
            </a:extLst>
          </p:cNvPr>
          <p:cNvSpPr>
            <a:spLocks noGrp="1"/>
          </p:cNvSpPr>
          <p:nvPr>
            <p:ph type="sldNum" sz="quarter" idx="4"/>
          </p:nvPr>
        </p:nvSpPr>
        <p:spPr>
          <a:xfrm>
            <a:off x="8610600" y="6356424"/>
            <a:ext cx="2743200" cy="365125"/>
          </a:xfrm>
          <a:prstGeom prst="rect">
            <a:avLst/>
          </a:prstGeom>
        </p:spPr>
        <p:txBody>
          <a:bodyPr vert="horz" wrap="square" lIns="91420" tIns="45718" rIns="91420" bIns="45718" numCol="1" anchor="ctr" anchorCtr="0" compatLnSpc="1">
            <a:prstTxWarp prst="textNoShape">
              <a:avLst/>
            </a:prstTxWarp>
          </a:bodyPr>
          <a:lstStyle>
            <a:lvl1pPr algn="r" eaLnBrk="1" hangingPunct="1">
              <a:defRPr sz="1200">
                <a:solidFill>
                  <a:srgbClr val="898989"/>
                </a:solidFill>
              </a:defRPr>
            </a:lvl1pPr>
          </a:lstStyle>
          <a:p>
            <a:fld id="{6C8571E2-2CF0-4356-867C-8EC6CEEE53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083" algn="l" rtl="0" fontAlgn="base">
        <a:lnSpc>
          <a:spcPct val="90000"/>
        </a:lnSpc>
        <a:spcBef>
          <a:spcPct val="0"/>
        </a:spcBef>
        <a:spcAft>
          <a:spcPct val="0"/>
        </a:spcAft>
        <a:defRPr sz="4400">
          <a:solidFill>
            <a:schemeClr val="tx1"/>
          </a:solidFill>
          <a:latin typeface="Calibri Light" pitchFamily="34" charset="0"/>
        </a:defRPr>
      </a:lvl6pPr>
      <a:lvl7pPr marL="914173" algn="l" rtl="0" fontAlgn="base">
        <a:lnSpc>
          <a:spcPct val="90000"/>
        </a:lnSpc>
        <a:spcBef>
          <a:spcPct val="0"/>
        </a:spcBef>
        <a:spcAft>
          <a:spcPct val="0"/>
        </a:spcAft>
        <a:defRPr sz="4400">
          <a:solidFill>
            <a:schemeClr val="tx1"/>
          </a:solidFill>
          <a:latin typeface="Calibri Light" pitchFamily="34" charset="0"/>
        </a:defRPr>
      </a:lvl7pPr>
      <a:lvl8pPr marL="1371260" algn="l" rtl="0" fontAlgn="base">
        <a:lnSpc>
          <a:spcPct val="90000"/>
        </a:lnSpc>
        <a:spcBef>
          <a:spcPct val="0"/>
        </a:spcBef>
        <a:spcAft>
          <a:spcPct val="0"/>
        </a:spcAft>
        <a:defRPr sz="4400">
          <a:solidFill>
            <a:schemeClr val="tx1"/>
          </a:solidFill>
          <a:latin typeface="Calibri Light" pitchFamily="34" charset="0"/>
        </a:defRPr>
      </a:lvl8pPr>
      <a:lvl9pPr marL="1828346" algn="l" rtl="0" fontAlgn="base">
        <a:lnSpc>
          <a:spcPct val="90000"/>
        </a:lnSpc>
        <a:spcBef>
          <a:spcPct val="0"/>
        </a:spcBef>
        <a:spcAft>
          <a:spcPct val="0"/>
        </a:spcAft>
        <a:defRPr sz="4400">
          <a:solidFill>
            <a:schemeClr val="tx1"/>
          </a:solidFill>
          <a:latin typeface="Calibri Light" pitchFamily="34" charset="0"/>
        </a:defRPr>
      </a:lvl9pPr>
    </p:titleStyle>
    <p:bodyStyle>
      <a:lvl1pPr marL="228546" indent="-228546"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638" indent="-228546"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718" indent="-228546"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9800" indent="-22854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6883" indent="-22854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dt" sz="half" idx="2"/>
          </p:nvPr>
        </p:nvSpPr>
        <p:spPr bwMode="auto">
          <a:xfrm>
            <a:off x="609600" y="6245245"/>
            <a:ext cx="2844800" cy="476251"/>
          </a:xfrm>
          <a:prstGeom prst="rect">
            <a:avLst/>
          </a:prstGeom>
          <a:noFill/>
          <a:ln>
            <a:noFill/>
          </a:ln>
          <a:effectLst/>
        </p:spPr>
        <p:txBody>
          <a:bodyPr vert="horz" wrap="square" lIns="91420" tIns="45718" rIns="91420" bIns="45718" numCol="1" anchor="t" anchorCtr="0" compatLnSpc="1">
            <a:prstTxWarp prst="textNoShape">
              <a:avLst/>
            </a:prstTxWarp>
          </a:bodyPr>
          <a:lstStyle>
            <a:lvl1pPr eaLnBrk="1" hangingPunct="1">
              <a:defRPr sz="1500">
                <a:latin typeface="Arial" panose="020B0604020202020204" pitchFamily="34" charset="0"/>
                <a:cs typeface="Arial" panose="020B0604020202020204" pitchFamily="34" charset="0"/>
              </a:defRPr>
            </a:lvl1pPr>
          </a:lstStyle>
          <a:p>
            <a:pPr>
              <a:defRPr/>
            </a:pPr>
            <a:fld id="{A8BC43DE-5D2A-44E8-9C8E-8D91E9D45CBC}" type="datetimeFigureOut">
              <a:rPr lang="en-US">
                <a:solidFill>
                  <a:srgbClr val="000000"/>
                </a:solidFill>
              </a:rPr>
              <a:pPr>
                <a:defRPr/>
              </a:pPr>
              <a:t>2/9/2022</a:t>
            </a:fld>
            <a:endParaRPr lang="en-US">
              <a:solidFill>
                <a:srgbClr val="000000"/>
              </a:solidFill>
            </a:endParaRPr>
          </a:p>
        </p:txBody>
      </p:sp>
      <p:sp>
        <p:nvSpPr>
          <p:cNvPr id="29701" name="Rectangle 5"/>
          <p:cNvSpPr>
            <a:spLocks noGrp="1" noChangeArrowheads="1"/>
          </p:cNvSpPr>
          <p:nvPr>
            <p:ph type="ftr" sz="quarter" idx="3"/>
          </p:nvPr>
        </p:nvSpPr>
        <p:spPr bwMode="auto">
          <a:xfrm>
            <a:off x="4165600" y="6245245"/>
            <a:ext cx="3860800" cy="476251"/>
          </a:xfrm>
          <a:prstGeom prst="rect">
            <a:avLst/>
          </a:prstGeom>
          <a:noFill/>
          <a:ln>
            <a:noFill/>
          </a:ln>
          <a:effectLst/>
        </p:spPr>
        <p:txBody>
          <a:bodyPr vert="horz" wrap="square" lIns="91420" tIns="45718" rIns="91420" bIns="45718" numCol="1" anchor="t" anchorCtr="0" compatLnSpc="1">
            <a:prstTxWarp prst="textNoShape">
              <a:avLst/>
            </a:prstTxWarp>
          </a:bodyPr>
          <a:lstStyle>
            <a:lvl1pPr algn="ctr" eaLnBrk="1" hangingPunct="1">
              <a:defRPr sz="15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29702" name="Rectangle 6"/>
          <p:cNvSpPr>
            <a:spLocks noGrp="1" noChangeArrowheads="1"/>
          </p:cNvSpPr>
          <p:nvPr>
            <p:ph type="sldNum" sz="quarter" idx="4"/>
          </p:nvPr>
        </p:nvSpPr>
        <p:spPr bwMode="auto">
          <a:xfrm>
            <a:off x="8737600" y="6245245"/>
            <a:ext cx="2844800" cy="476251"/>
          </a:xfrm>
          <a:prstGeom prst="rect">
            <a:avLst/>
          </a:prstGeom>
          <a:noFill/>
          <a:ln>
            <a:noFill/>
          </a:ln>
          <a:effectLst/>
        </p:spPr>
        <p:txBody>
          <a:bodyPr vert="horz" wrap="square" lIns="91420" tIns="45718" rIns="91420" bIns="45718" numCol="1" anchor="t" anchorCtr="0" compatLnSpc="1">
            <a:prstTxWarp prst="textNoShape">
              <a:avLst/>
            </a:prstTxWarp>
          </a:bodyPr>
          <a:lstStyle>
            <a:lvl1pPr algn="r" eaLnBrk="1" hangingPunct="1">
              <a:defRPr sz="1500" smtClean="0"/>
            </a:lvl1pPr>
          </a:lstStyle>
          <a:p>
            <a:pPr>
              <a:defRPr/>
            </a:pPr>
            <a:fld id="{80B5120F-229B-455E-95D3-4CF6CB548A6E}" type="slidenum">
              <a:rPr lang="en-US" altLang="en-US">
                <a:solidFill>
                  <a:srgbClr val="000000"/>
                </a:solidFill>
                <a:latin typeface="Arial" charset="0"/>
              </a:rPr>
              <a:pPr>
                <a:def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662462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083" algn="ctr" rtl="0" fontAlgn="base">
        <a:spcBef>
          <a:spcPct val="0"/>
        </a:spcBef>
        <a:spcAft>
          <a:spcPct val="0"/>
        </a:spcAft>
        <a:defRPr sz="4400">
          <a:solidFill>
            <a:schemeClr val="tx2"/>
          </a:solidFill>
          <a:latin typeface="Arial" pitchFamily="34" charset="0"/>
          <a:cs typeface="Arial" pitchFamily="34" charset="0"/>
        </a:defRPr>
      </a:lvl6pPr>
      <a:lvl7pPr marL="914173" algn="ctr" rtl="0" fontAlgn="base">
        <a:spcBef>
          <a:spcPct val="0"/>
        </a:spcBef>
        <a:spcAft>
          <a:spcPct val="0"/>
        </a:spcAft>
        <a:defRPr sz="4400">
          <a:solidFill>
            <a:schemeClr val="tx2"/>
          </a:solidFill>
          <a:latin typeface="Arial" pitchFamily="34" charset="0"/>
          <a:cs typeface="Arial" pitchFamily="34" charset="0"/>
        </a:defRPr>
      </a:lvl7pPr>
      <a:lvl8pPr marL="1371260" algn="ctr" rtl="0" fontAlgn="base">
        <a:spcBef>
          <a:spcPct val="0"/>
        </a:spcBef>
        <a:spcAft>
          <a:spcPct val="0"/>
        </a:spcAft>
        <a:defRPr sz="4400">
          <a:solidFill>
            <a:schemeClr val="tx2"/>
          </a:solidFill>
          <a:latin typeface="Arial" pitchFamily="34" charset="0"/>
          <a:cs typeface="Arial" pitchFamily="34" charset="0"/>
        </a:defRPr>
      </a:lvl8pPr>
      <a:lvl9pPr marL="1828346"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818" indent="-342818" algn="l" rtl="0" eaLnBrk="0" fontAlgn="base" hangingPunct="0">
        <a:spcBef>
          <a:spcPct val="20000"/>
        </a:spcBef>
        <a:spcAft>
          <a:spcPct val="0"/>
        </a:spcAft>
        <a:buChar char="•"/>
        <a:defRPr sz="3200">
          <a:solidFill>
            <a:schemeClr val="tx1"/>
          </a:solidFill>
          <a:latin typeface="+mn-lt"/>
          <a:ea typeface="+mn-ea"/>
          <a:cs typeface="+mn-cs"/>
        </a:defRPr>
      </a:lvl1pPr>
      <a:lvl2pPr marL="742764" indent="-285684" algn="l" rtl="0" eaLnBrk="0" fontAlgn="base" hangingPunct="0">
        <a:spcBef>
          <a:spcPct val="20000"/>
        </a:spcBef>
        <a:spcAft>
          <a:spcPct val="0"/>
        </a:spcAft>
        <a:buChar char="–"/>
        <a:defRPr sz="2800">
          <a:solidFill>
            <a:schemeClr val="tx1"/>
          </a:solidFill>
          <a:latin typeface="+mn-lt"/>
          <a:cs typeface="+mn-cs"/>
        </a:defRPr>
      </a:lvl2pPr>
      <a:lvl3pPr marL="1142718" indent="-228546" algn="l" rtl="0" eaLnBrk="0" fontAlgn="base" hangingPunct="0">
        <a:spcBef>
          <a:spcPct val="20000"/>
        </a:spcBef>
        <a:spcAft>
          <a:spcPct val="0"/>
        </a:spcAft>
        <a:buChar char="•"/>
        <a:defRPr sz="2400">
          <a:solidFill>
            <a:schemeClr val="tx1"/>
          </a:solidFill>
          <a:latin typeface="+mn-lt"/>
          <a:cs typeface="+mn-cs"/>
        </a:defRPr>
      </a:lvl3pPr>
      <a:lvl4pPr marL="1599800" indent="-228546" algn="l" rtl="0" eaLnBrk="0" fontAlgn="base" hangingPunct="0">
        <a:spcBef>
          <a:spcPct val="20000"/>
        </a:spcBef>
        <a:spcAft>
          <a:spcPct val="0"/>
        </a:spcAft>
        <a:buChar char="–"/>
        <a:defRPr sz="2000">
          <a:solidFill>
            <a:schemeClr val="tx1"/>
          </a:solidFill>
          <a:latin typeface="+mn-lt"/>
          <a:cs typeface="+mn-cs"/>
        </a:defRPr>
      </a:lvl4pPr>
      <a:lvl5pPr marL="2056883" indent="-228546" algn="l" rtl="0" eaLnBrk="0" fontAlgn="base" hangingPunct="0">
        <a:spcBef>
          <a:spcPct val="20000"/>
        </a:spcBef>
        <a:spcAft>
          <a:spcPct val="0"/>
        </a:spcAft>
        <a:buChar char="»"/>
        <a:defRPr sz="2000">
          <a:solidFill>
            <a:schemeClr val="tx1"/>
          </a:solidFill>
          <a:latin typeface="+mn-lt"/>
          <a:cs typeface="+mn-cs"/>
        </a:defRPr>
      </a:lvl5pPr>
      <a:lvl6pPr marL="2513973" indent="-228546" algn="l" rtl="0" fontAlgn="base">
        <a:spcBef>
          <a:spcPct val="20000"/>
        </a:spcBef>
        <a:spcAft>
          <a:spcPct val="0"/>
        </a:spcAft>
        <a:buChar char="»"/>
        <a:defRPr sz="2000">
          <a:solidFill>
            <a:schemeClr val="tx1"/>
          </a:solidFill>
          <a:latin typeface="+mn-lt"/>
          <a:cs typeface="+mn-cs"/>
        </a:defRPr>
      </a:lvl6pPr>
      <a:lvl7pPr marL="2971060" indent="-228546" algn="l" rtl="0" fontAlgn="base">
        <a:spcBef>
          <a:spcPct val="20000"/>
        </a:spcBef>
        <a:spcAft>
          <a:spcPct val="0"/>
        </a:spcAft>
        <a:buChar char="»"/>
        <a:defRPr sz="2000">
          <a:solidFill>
            <a:schemeClr val="tx1"/>
          </a:solidFill>
          <a:latin typeface="+mn-lt"/>
          <a:cs typeface="+mn-cs"/>
        </a:defRPr>
      </a:lvl7pPr>
      <a:lvl8pPr marL="3428146" indent="-228546" algn="l" rtl="0" fontAlgn="base">
        <a:spcBef>
          <a:spcPct val="20000"/>
        </a:spcBef>
        <a:spcAft>
          <a:spcPct val="0"/>
        </a:spcAft>
        <a:buChar char="»"/>
        <a:defRPr sz="2000">
          <a:solidFill>
            <a:schemeClr val="tx1"/>
          </a:solidFill>
          <a:latin typeface="+mn-lt"/>
          <a:cs typeface="+mn-cs"/>
        </a:defRPr>
      </a:lvl8pPr>
      <a:lvl9pPr marL="3885238" indent="-22854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173" rtl="0" eaLnBrk="1" latinLnBrk="0" hangingPunct="1">
        <a:defRPr sz="1900" kern="1200">
          <a:solidFill>
            <a:schemeClr val="tx1"/>
          </a:solidFill>
          <a:latin typeface="+mn-lt"/>
          <a:ea typeface="+mn-ea"/>
          <a:cs typeface="+mn-cs"/>
        </a:defRPr>
      </a:lvl1pPr>
      <a:lvl2pPr marL="457083" algn="l" defTabSz="914173" rtl="0" eaLnBrk="1" latinLnBrk="0" hangingPunct="1">
        <a:defRPr sz="1900" kern="1200">
          <a:solidFill>
            <a:schemeClr val="tx1"/>
          </a:solidFill>
          <a:latin typeface="+mn-lt"/>
          <a:ea typeface="+mn-ea"/>
          <a:cs typeface="+mn-cs"/>
        </a:defRPr>
      </a:lvl2pPr>
      <a:lvl3pPr marL="914173" algn="l" defTabSz="914173" rtl="0" eaLnBrk="1" latinLnBrk="0" hangingPunct="1">
        <a:defRPr sz="1900" kern="1200">
          <a:solidFill>
            <a:schemeClr val="tx1"/>
          </a:solidFill>
          <a:latin typeface="+mn-lt"/>
          <a:ea typeface="+mn-ea"/>
          <a:cs typeface="+mn-cs"/>
        </a:defRPr>
      </a:lvl3pPr>
      <a:lvl4pPr marL="1371260" algn="l" defTabSz="914173" rtl="0" eaLnBrk="1" latinLnBrk="0" hangingPunct="1">
        <a:defRPr sz="1900" kern="1200">
          <a:solidFill>
            <a:schemeClr val="tx1"/>
          </a:solidFill>
          <a:latin typeface="+mn-lt"/>
          <a:ea typeface="+mn-ea"/>
          <a:cs typeface="+mn-cs"/>
        </a:defRPr>
      </a:lvl4pPr>
      <a:lvl5pPr marL="1828346" algn="l" defTabSz="914173" rtl="0" eaLnBrk="1" latinLnBrk="0" hangingPunct="1">
        <a:defRPr sz="1900" kern="1200">
          <a:solidFill>
            <a:schemeClr val="tx1"/>
          </a:solidFill>
          <a:latin typeface="+mn-lt"/>
          <a:ea typeface="+mn-ea"/>
          <a:cs typeface="+mn-cs"/>
        </a:defRPr>
      </a:lvl5pPr>
      <a:lvl6pPr marL="2285438" algn="l" defTabSz="914173" rtl="0" eaLnBrk="1" latinLnBrk="0" hangingPunct="1">
        <a:defRPr sz="1900" kern="1200">
          <a:solidFill>
            <a:schemeClr val="tx1"/>
          </a:solidFill>
          <a:latin typeface="+mn-lt"/>
          <a:ea typeface="+mn-ea"/>
          <a:cs typeface="+mn-cs"/>
        </a:defRPr>
      </a:lvl6pPr>
      <a:lvl7pPr marL="2742518" algn="l" defTabSz="914173" rtl="0" eaLnBrk="1" latinLnBrk="0" hangingPunct="1">
        <a:defRPr sz="1900" kern="1200">
          <a:solidFill>
            <a:schemeClr val="tx1"/>
          </a:solidFill>
          <a:latin typeface="+mn-lt"/>
          <a:ea typeface="+mn-ea"/>
          <a:cs typeface="+mn-cs"/>
        </a:defRPr>
      </a:lvl7pPr>
      <a:lvl8pPr marL="3199600" algn="l" defTabSz="914173" rtl="0" eaLnBrk="1" latinLnBrk="0" hangingPunct="1">
        <a:defRPr sz="1900" kern="1200">
          <a:solidFill>
            <a:schemeClr val="tx1"/>
          </a:solidFill>
          <a:latin typeface="+mn-lt"/>
          <a:ea typeface="+mn-ea"/>
          <a:cs typeface="+mn-cs"/>
        </a:defRPr>
      </a:lvl8pPr>
      <a:lvl9pPr marL="3656683" algn="l" defTabSz="91417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121890" tIns="60945" rIns="121890" bIns="60945"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121890" tIns="60945" rIns="121890" bIns="60945"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00"/>
            <a:ext cx="27432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eaLnBrk="1" fontAlgn="auto" hangingPunct="1">
              <a:spcBef>
                <a:spcPts val="0"/>
              </a:spcBef>
              <a:spcAft>
                <a:spcPts val="0"/>
              </a:spcAft>
              <a:defRPr/>
            </a:pPr>
            <a:fld id="{6C7646C2-05CB-45DE-9D15-D3E036A46C52}" type="datetimeFigureOut">
              <a:rPr lang="en-US" smtClean="0">
                <a:solidFill>
                  <a:prstClr val="black">
                    <a:tint val="75000"/>
                  </a:prstClr>
                </a:solidFill>
                <a:latin typeface="Calibri"/>
                <a:cs typeface="Arial" charset="0"/>
              </a:rPr>
              <a:pPr eaLnBrk="1" fontAlgn="auto" hangingPunct="1">
                <a:spcBef>
                  <a:spcPts val="0"/>
                </a:spcBef>
                <a:spcAft>
                  <a:spcPts val="0"/>
                </a:spcAft>
                <a:defRPr/>
              </a:pPr>
              <a:t>2/9/2022</a:t>
            </a:fld>
            <a:endParaRPr lang="en-US">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4038600" y="6356400"/>
            <a:ext cx="4114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eaLnBrk="1" fontAlgn="auto" hangingPunct="1">
              <a:spcBef>
                <a:spcPts val="0"/>
              </a:spcBef>
              <a:spcAft>
                <a:spcPts val="0"/>
              </a:spcAft>
              <a:defRPr/>
            </a:pPr>
            <a:endParaRPr lang="en-US">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8610600" y="6356400"/>
            <a:ext cx="27432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eaLnBrk="1" fontAlgn="auto" hangingPunct="1">
              <a:spcBef>
                <a:spcPts val="0"/>
              </a:spcBef>
              <a:spcAft>
                <a:spcPts val="0"/>
              </a:spcAft>
              <a:defRPr/>
            </a:pPr>
            <a:fld id="{6F686D48-4B79-4C4C-9223-87168F6F92AE}" type="slidenum">
              <a:rPr lang="en-US" smtClean="0">
                <a:solidFill>
                  <a:prstClr val="black">
                    <a:tint val="75000"/>
                  </a:prstClr>
                </a:solidFill>
                <a:latin typeface="Calibri"/>
                <a:cs typeface="Arial" charset="0"/>
              </a:rPr>
              <a:pPr eaLnBrk="1" fontAlgn="auto" hangingPunct="1">
                <a:spcBef>
                  <a:spcPts val="0"/>
                </a:spcBef>
                <a:spcAft>
                  <a:spcPts val="0"/>
                </a:spcAft>
                <a:defRPr/>
              </a:pPr>
              <a:t>‹#›</a:t>
            </a:fld>
            <a:endParaRPr lang="en-US">
              <a:solidFill>
                <a:prstClr val="black">
                  <a:tint val="75000"/>
                </a:prstClr>
              </a:solidFill>
              <a:latin typeface="Calibri"/>
              <a:cs typeface="Arial" charset="0"/>
            </a:endParaRPr>
          </a:p>
        </p:txBody>
      </p:sp>
    </p:spTree>
    <p:extLst>
      <p:ext uri="{BB962C8B-B14F-4D97-AF65-F5344CB8AC3E}">
        <p14:creationId xmlns:p14="http://schemas.microsoft.com/office/powerpoint/2010/main" val="7400108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12188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12" indent="-304712" algn="l" defTabSz="12188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150" indent="-304712" algn="l" defTabSz="12188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583" indent="-304712" algn="l" defTabSz="12188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013"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2450"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1876"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314"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0746"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177" indent="-304712" algn="l" defTabSz="12188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8" rIns="91426"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8" rIns="9142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dt" sz="half" idx="2"/>
          </p:nvPr>
        </p:nvSpPr>
        <p:spPr bwMode="auto">
          <a:xfrm>
            <a:off x="609600" y="6245229"/>
            <a:ext cx="2844800" cy="476251"/>
          </a:xfrm>
          <a:prstGeom prst="rect">
            <a:avLst/>
          </a:prstGeom>
          <a:noFill/>
          <a:ln>
            <a:noFill/>
          </a:ln>
          <a:effectLst/>
        </p:spPr>
        <p:txBody>
          <a:bodyPr vert="horz" wrap="square" lIns="91426" tIns="45718" rIns="91426" bIns="45718" numCol="1" anchor="t" anchorCtr="0" compatLnSpc="1">
            <a:prstTxWarp prst="textNoShape">
              <a:avLst/>
            </a:prstTxWarp>
          </a:bodyPr>
          <a:lstStyle>
            <a:lvl1pPr eaLnBrk="1" hangingPunct="1">
              <a:defRPr sz="1500">
                <a:latin typeface="Arial" panose="020B0604020202020204" pitchFamily="34" charset="0"/>
                <a:cs typeface="Arial" panose="020B0604020202020204" pitchFamily="34" charset="0"/>
              </a:defRPr>
            </a:lvl1pPr>
          </a:lstStyle>
          <a:p>
            <a:pPr>
              <a:defRPr/>
            </a:pPr>
            <a:fld id="{70DD0138-BC9E-4B26-905A-23B0909CADF1}" type="datetimeFigureOut">
              <a:rPr lang="en-US">
                <a:solidFill>
                  <a:srgbClr val="000000"/>
                </a:solidFill>
              </a:rPr>
              <a:pPr>
                <a:defRPr/>
              </a:pPr>
              <a:t>2/9/2022</a:t>
            </a:fld>
            <a:endParaRPr lang="en-US">
              <a:solidFill>
                <a:srgbClr val="000000"/>
              </a:solidFill>
            </a:endParaRPr>
          </a:p>
        </p:txBody>
      </p:sp>
      <p:sp>
        <p:nvSpPr>
          <p:cNvPr id="29701" name="Rectangle 5"/>
          <p:cNvSpPr>
            <a:spLocks noGrp="1" noChangeArrowheads="1"/>
          </p:cNvSpPr>
          <p:nvPr>
            <p:ph type="ftr" sz="quarter" idx="3"/>
          </p:nvPr>
        </p:nvSpPr>
        <p:spPr bwMode="auto">
          <a:xfrm>
            <a:off x="4165600" y="6245229"/>
            <a:ext cx="3860800" cy="476251"/>
          </a:xfrm>
          <a:prstGeom prst="rect">
            <a:avLst/>
          </a:prstGeom>
          <a:noFill/>
          <a:ln>
            <a:noFill/>
          </a:ln>
          <a:effectLst/>
        </p:spPr>
        <p:txBody>
          <a:bodyPr vert="horz" wrap="square" lIns="91426" tIns="45718" rIns="91426" bIns="45718" numCol="1" anchor="t" anchorCtr="0" compatLnSpc="1">
            <a:prstTxWarp prst="textNoShape">
              <a:avLst/>
            </a:prstTxWarp>
          </a:bodyPr>
          <a:lstStyle>
            <a:lvl1pPr algn="ctr" eaLnBrk="1" hangingPunct="1">
              <a:defRPr sz="15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29702" name="Rectangle 6"/>
          <p:cNvSpPr>
            <a:spLocks noGrp="1" noChangeArrowheads="1"/>
          </p:cNvSpPr>
          <p:nvPr>
            <p:ph type="sldNum" sz="quarter" idx="4"/>
          </p:nvPr>
        </p:nvSpPr>
        <p:spPr bwMode="auto">
          <a:xfrm>
            <a:off x="8737600" y="6245229"/>
            <a:ext cx="2844800" cy="476251"/>
          </a:xfrm>
          <a:prstGeom prst="rect">
            <a:avLst/>
          </a:prstGeom>
          <a:noFill/>
          <a:ln>
            <a:noFill/>
          </a:ln>
          <a:effectLst/>
        </p:spPr>
        <p:txBody>
          <a:bodyPr vert="horz" wrap="square" lIns="91426" tIns="45718" rIns="91426" bIns="45718" numCol="1" anchor="t" anchorCtr="0" compatLnSpc="1">
            <a:prstTxWarp prst="textNoShape">
              <a:avLst/>
            </a:prstTxWarp>
          </a:bodyPr>
          <a:lstStyle>
            <a:lvl1pPr algn="r" eaLnBrk="1" hangingPunct="1">
              <a:defRPr sz="1500"/>
            </a:lvl1pPr>
          </a:lstStyle>
          <a:p>
            <a:pPr>
              <a:defRPr/>
            </a:pPr>
            <a:fld id="{7C81C7E3-6BFB-4F03-8015-FC9E4DC77623}" type="slidenum">
              <a:rPr lang="en-US" altLang="en-US">
                <a:solidFill>
                  <a:srgbClr val="000000"/>
                </a:solidFill>
                <a:latin typeface="Arial" charset="0"/>
              </a:rPr>
              <a:pPr>
                <a:defRPr/>
              </a:pPr>
              <a:t>‹#›</a:t>
            </a:fld>
            <a:endParaRPr lang="en-US" altLang="en-US">
              <a:solidFill>
                <a:srgbClr val="000000"/>
              </a:solidFill>
              <a:latin typeface="Arial" charset="0"/>
            </a:endParaRPr>
          </a:p>
        </p:txBody>
      </p:sp>
    </p:spTree>
    <p:extLst>
      <p:ext uri="{BB962C8B-B14F-4D97-AF65-F5344CB8AC3E}">
        <p14:creationId xmlns:p14="http://schemas.microsoft.com/office/powerpoint/2010/main" val="42114521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119" algn="ctr" rtl="0" fontAlgn="base">
        <a:spcBef>
          <a:spcPct val="0"/>
        </a:spcBef>
        <a:spcAft>
          <a:spcPct val="0"/>
        </a:spcAft>
        <a:defRPr sz="4400">
          <a:solidFill>
            <a:schemeClr val="tx2"/>
          </a:solidFill>
          <a:latin typeface="Arial" pitchFamily="34" charset="0"/>
          <a:cs typeface="Arial" pitchFamily="34" charset="0"/>
        </a:defRPr>
      </a:lvl6pPr>
      <a:lvl7pPr marL="914241" algn="ctr" rtl="0" fontAlgn="base">
        <a:spcBef>
          <a:spcPct val="0"/>
        </a:spcBef>
        <a:spcAft>
          <a:spcPct val="0"/>
        </a:spcAft>
        <a:defRPr sz="4400">
          <a:solidFill>
            <a:schemeClr val="tx2"/>
          </a:solidFill>
          <a:latin typeface="Arial" pitchFamily="34" charset="0"/>
          <a:cs typeface="Arial" pitchFamily="34" charset="0"/>
        </a:defRPr>
      </a:lvl7pPr>
      <a:lvl8pPr marL="1371362" algn="ctr" rtl="0" fontAlgn="base">
        <a:spcBef>
          <a:spcPct val="0"/>
        </a:spcBef>
        <a:spcAft>
          <a:spcPct val="0"/>
        </a:spcAft>
        <a:defRPr sz="4400">
          <a:solidFill>
            <a:schemeClr val="tx2"/>
          </a:solidFill>
          <a:latin typeface="Arial" pitchFamily="34" charset="0"/>
          <a:cs typeface="Arial" pitchFamily="34" charset="0"/>
        </a:defRPr>
      </a:lvl8pPr>
      <a:lvl9pPr marL="1828482"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842" indent="-342842" algn="l" rtl="0" eaLnBrk="0" fontAlgn="base" hangingPunct="0">
        <a:spcBef>
          <a:spcPct val="20000"/>
        </a:spcBef>
        <a:spcAft>
          <a:spcPct val="0"/>
        </a:spcAft>
        <a:buChar char="•"/>
        <a:defRPr sz="3200">
          <a:solidFill>
            <a:schemeClr val="tx1"/>
          </a:solidFill>
          <a:latin typeface="+mn-lt"/>
          <a:ea typeface="+mn-ea"/>
          <a:cs typeface="+mn-cs"/>
        </a:defRPr>
      </a:lvl1pPr>
      <a:lvl2pPr marL="742820" indent="-285704" algn="l" rtl="0" eaLnBrk="0" fontAlgn="base" hangingPunct="0">
        <a:spcBef>
          <a:spcPct val="20000"/>
        </a:spcBef>
        <a:spcAft>
          <a:spcPct val="0"/>
        </a:spcAft>
        <a:buChar char="–"/>
        <a:defRPr sz="2800">
          <a:solidFill>
            <a:schemeClr val="tx1"/>
          </a:solidFill>
          <a:latin typeface="+mn-lt"/>
          <a:cs typeface="+mn-cs"/>
        </a:defRPr>
      </a:lvl2pPr>
      <a:lvl3pPr marL="1142802" indent="-228562" algn="l" rtl="0" eaLnBrk="0" fontAlgn="base" hangingPunct="0">
        <a:spcBef>
          <a:spcPct val="20000"/>
        </a:spcBef>
        <a:spcAft>
          <a:spcPct val="0"/>
        </a:spcAft>
        <a:buChar char="•"/>
        <a:defRPr sz="2400">
          <a:solidFill>
            <a:schemeClr val="tx1"/>
          </a:solidFill>
          <a:latin typeface="+mn-lt"/>
          <a:cs typeface="+mn-cs"/>
        </a:defRPr>
      </a:lvl3pPr>
      <a:lvl4pPr marL="1599920" indent="-228562" algn="l" rtl="0" eaLnBrk="0" fontAlgn="base" hangingPunct="0">
        <a:spcBef>
          <a:spcPct val="20000"/>
        </a:spcBef>
        <a:spcAft>
          <a:spcPct val="0"/>
        </a:spcAft>
        <a:buChar char="–"/>
        <a:defRPr sz="2000">
          <a:solidFill>
            <a:schemeClr val="tx1"/>
          </a:solidFill>
          <a:latin typeface="+mn-lt"/>
          <a:cs typeface="+mn-cs"/>
        </a:defRPr>
      </a:lvl4pPr>
      <a:lvl5pPr marL="2057039" indent="-228562" algn="l" rtl="0" eaLnBrk="0" fontAlgn="base" hangingPunct="0">
        <a:spcBef>
          <a:spcPct val="20000"/>
        </a:spcBef>
        <a:spcAft>
          <a:spcPct val="0"/>
        </a:spcAft>
        <a:buChar char="»"/>
        <a:defRPr sz="2000">
          <a:solidFill>
            <a:schemeClr val="tx1"/>
          </a:solidFill>
          <a:latin typeface="+mn-lt"/>
          <a:cs typeface="+mn-cs"/>
        </a:defRPr>
      </a:lvl5pPr>
      <a:lvl6pPr marL="2514161" indent="-228562" algn="l" rtl="0" fontAlgn="base">
        <a:spcBef>
          <a:spcPct val="20000"/>
        </a:spcBef>
        <a:spcAft>
          <a:spcPct val="0"/>
        </a:spcAft>
        <a:buChar char="»"/>
        <a:defRPr sz="2000">
          <a:solidFill>
            <a:schemeClr val="tx1"/>
          </a:solidFill>
          <a:latin typeface="+mn-lt"/>
          <a:cs typeface="+mn-cs"/>
        </a:defRPr>
      </a:lvl6pPr>
      <a:lvl7pPr marL="2971282" indent="-228562" algn="l" rtl="0" fontAlgn="base">
        <a:spcBef>
          <a:spcPct val="20000"/>
        </a:spcBef>
        <a:spcAft>
          <a:spcPct val="0"/>
        </a:spcAft>
        <a:buChar char="»"/>
        <a:defRPr sz="2000">
          <a:solidFill>
            <a:schemeClr val="tx1"/>
          </a:solidFill>
          <a:latin typeface="+mn-lt"/>
          <a:cs typeface="+mn-cs"/>
        </a:defRPr>
      </a:lvl7pPr>
      <a:lvl8pPr marL="3428402" indent="-228562" algn="l" rtl="0" fontAlgn="base">
        <a:spcBef>
          <a:spcPct val="20000"/>
        </a:spcBef>
        <a:spcAft>
          <a:spcPct val="0"/>
        </a:spcAft>
        <a:buChar char="»"/>
        <a:defRPr sz="2000">
          <a:solidFill>
            <a:schemeClr val="tx1"/>
          </a:solidFill>
          <a:latin typeface="+mn-lt"/>
          <a:cs typeface="+mn-cs"/>
        </a:defRPr>
      </a:lvl8pPr>
      <a:lvl9pPr marL="3885526" indent="-22856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B1D6960F-DA60-46BD-94F8-EFBA04E18E0A}" type="datetimeFigureOut">
              <a:rPr lang="en-US"/>
              <a:pPr>
                <a:defRPr/>
              </a:pPr>
              <a:t>2/9/2022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E9A97826-C533-40D9-9FD8-2E0CE93250ED}" type="slidenum">
              <a:rPr lang="en-US" altLang="en-US"/>
              <a:pPr>
                <a:defRPr/>
              </a:pPr>
              <a:t>‹#›</a:t>
            </a:fld>
            <a:endParaRPr lang="en-US" altLang="en-US"/>
          </a:p>
        </p:txBody>
      </p:sp>
    </p:spTree>
    <p:extLst>
      <p:ext uri="{BB962C8B-B14F-4D97-AF65-F5344CB8AC3E}">
        <p14:creationId xmlns:p14="http://schemas.microsoft.com/office/powerpoint/2010/main" val="80120317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5"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122131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0" descr="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70685" y="5638800"/>
            <a:ext cx="122131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WordArt 8"/>
          <p:cNvSpPr>
            <a:spLocks noChangeArrowheads="1" noChangeShapeType="1" noTextEdit="1"/>
          </p:cNvSpPr>
          <p:nvPr/>
        </p:nvSpPr>
        <p:spPr bwMode="auto">
          <a:xfrm>
            <a:off x="4267200" y="1001713"/>
            <a:ext cx="5080000" cy="990600"/>
          </a:xfrm>
          <a:prstGeom prst="rect">
            <a:avLst/>
          </a:prstGeom>
        </p:spPr>
        <p:txBody>
          <a:bodyPr wrap="none" fromWordArt="1">
            <a:prstTxWarp prst="textPlain">
              <a:avLst>
                <a:gd name="adj" fmla="val 50000"/>
              </a:avLst>
            </a:prstTxWarp>
          </a:bodyPr>
          <a:lstStyle/>
          <a:p>
            <a:endParaRPr lang="en-US"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8" name="TextBox 7"/>
          <p:cNvSpPr txBox="1"/>
          <p:nvPr/>
        </p:nvSpPr>
        <p:spPr>
          <a:xfrm>
            <a:off x="983432" y="548680"/>
            <a:ext cx="9733452" cy="2954623"/>
          </a:xfrm>
          <a:prstGeom prst="rect">
            <a:avLst/>
          </a:prstGeom>
          <a:noFill/>
        </p:spPr>
        <p:txBody>
          <a:bodyPr wrap="square" lIns="121888" tIns="60944" rIns="121888" bIns="60944" rtlCol="0">
            <a:spAutoFit/>
          </a:bodyPr>
          <a:lstStyle/>
          <a:p>
            <a:pPr algn="ctr" eaLnBrk="1" fontAlgn="auto" hangingPunct="1">
              <a:spcBef>
                <a:spcPts val="0"/>
              </a:spcBef>
              <a:spcAft>
                <a:spcPts val="0"/>
              </a:spcAft>
              <a:defRPr/>
            </a:pPr>
            <a:r>
              <a:rPr lang="en-US" sz="4000"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Thứ</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ngày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tháng</a:t>
            </a:r>
            <a:r>
              <a:rPr lang="en-US" sz="4000" b="1">
                <a:solidFill>
                  <a:srgbClr val="002060"/>
                </a:solidFill>
                <a:latin typeface="Times New Roman" panose="02020603050405020304" pitchFamily="18" charset="0"/>
                <a:cs typeface="Times New Roman" panose="02020603050405020304" pitchFamily="18" charset="0"/>
              </a:rPr>
              <a:t> năm</a:t>
            </a:r>
            <a:r>
              <a:rPr lang="en-US" sz="4000" b="1" dirty="0">
                <a:solidFill>
                  <a:srgbClr val="002060"/>
                </a:solidFill>
                <a:latin typeface="Times New Roman" panose="02020603050405020304" pitchFamily="18" charset="0"/>
                <a:cs typeface="Times New Roman" panose="02020603050405020304" pitchFamily="18" charset="0"/>
              </a:rPr>
              <a:t> 2021</a:t>
            </a:r>
            <a:endParaRPr lang="en-US" sz="4800" dirty="0">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4800" b="1" dirty="0" err="1">
                <a:solidFill>
                  <a:srgbClr val="002060"/>
                </a:solidFill>
                <a:latin typeface="Times New Roman" panose="02020603050405020304" pitchFamily="18" charset="0"/>
                <a:cs typeface="Times New Roman" panose="02020603050405020304" pitchFamily="18" charset="0"/>
              </a:rPr>
              <a:t>Đạo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đức</a:t>
            </a:r>
            <a:endParaRPr lang="en-US" sz="4800" b="1" dirty="0">
              <a:solidFill>
                <a:srgbClr val="00206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4800" b="1" dirty="0" err="1">
                <a:solidFill>
                  <a:srgbClr val="FF0000"/>
                </a:solidFill>
                <a:latin typeface="Times New Roman" panose="02020603050405020304" pitchFamily="18" charset="0"/>
                <a:cs typeface="Times New Roman" panose="02020603050405020304" pitchFamily="18" charset="0"/>
              </a:rPr>
              <a:t>Giữ</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lời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hứa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2)</a:t>
            </a:r>
          </a:p>
          <a:p>
            <a:pPr algn="ctr" eaLnBrk="1" fontAlgn="auto" hangingPunct="1">
              <a:spcBef>
                <a:spcPts val="0"/>
              </a:spcBef>
              <a:spcAft>
                <a:spcPts val="0"/>
              </a:spcAft>
              <a:defRPr/>
            </a:pPr>
            <a:endParaRPr lang="en-US" sz="4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51752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WordArt 6"/>
          <p:cNvSpPr>
            <a:spLocks noChangeArrowheads="1" noChangeShapeType="1" noTextEdit="1"/>
          </p:cNvSpPr>
          <p:nvPr/>
        </p:nvSpPr>
        <p:spPr bwMode="auto">
          <a:xfrm>
            <a:off x="3935760" y="116632"/>
            <a:ext cx="52959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KHỞI ĐỘNG</a:t>
            </a:r>
          </a:p>
        </p:txBody>
      </p:sp>
      <p:sp>
        <p:nvSpPr>
          <p:cNvPr id="47" name="TextBox 46">
            <a:extLst>
              <a:ext uri="{FF2B5EF4-FFF2-40B4-BE49-F238E27FC236}">
                <a16:creationId xmlns:a16="http://schemas.microsoft.com/office/drawing/2014/main" id="{C21654DC-55C7-4F7B-9FA9-49E05D409451}"/>
              </a:ext>
            </a:extLst>
          </p:cNvPr>
          <p:cNvSpPr txBox="1"/>
          <p:nvPr/>
        </p:nvSpPr>
        <p:spPr>
          <a:xfrm>
            <a:off x="623392" y="908719"/>
            <a:ext cx="8856663" cy="938715"/>
          </a:xfrm>
          <a:prstGeom prst="rect">
            <a:avLst/>
          </a:prstGeom>
          <a:noFill/>
        </p:spPr>
        <p:txBody>
          <a:bodyPr lIns="91420" tIns="45718" rIns="91420" bIns="45718">
            <a:spAutoFit/>
          </a:bodyPr>
          <a:lstStyle/>
          <a:p>
            <a:pPr>
              <a:defRPr/>
            </a:pPr>
            <a:r>
              <a:rPr lang="en-US" altLang="en-US" sz="5500" b="1">
                <a:solidFill>
                  <a:srgbClr val="0000CC"/>
                </a:solidFill>
                <a:effectLst>
                  <a:outerShdw blurRad="38100" dist="38100" dir="2700000" algn="tl">
                    <a:srgbClr val="C0C0C0"/>
                  </a:outerShdw>
                </a:effectLst>
                <a:latin typeface="Times New Roman" pitchFamily="18" charset="0"/>
                <a:cs typeface="Times New Roman" pitchFamily="18" charset="0"/>
              </a:rPr>
              <a:t>- Thế </a:t>
            </a:r>
            <a:r>
              <a:rPr lang="en-US" altLang="en-US" sz="5500" b="1" dirty="0" err="1">
                <a:solidFill>
                  <a:srgbClr val="0000CC"/>
                </a:solidFill>
                <a:effectLst>
                  <a:outerShdw blurRad="38100" dist="38100" dir="2700000" algn="tl">
                    <a:srgbClr val="C0C0C0"/>
                  </a:outerShdw>
                </a:effectLst>
                <a:latin typeface="Times New Roman" pitchFamily="18" charset="0"/>
                <a:cs typeface="Times New Roman" pitchFamily="18" charset="0"/>
              </a:rPr>
              <a:t>nào</a:t>
            </a:r>
            <a:r>
              <a:rPr lang="en-US" altLang="en-US" sz="55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5500" b="1" dirty="0" err="1">
                <a:solidFill>
                  <a:srgbClr val="0000CC"/>
                </a:solidFill>
                <a:effectLst>
                  <a:outerShdw blurRad="38100" dist="38100" dir="2700000" algn="tl">
                    <a:srgbClr val="C0C0C0"/>
                  </a:outerShdw>
                </a:effectLst>
                <a:latin typeface="Times New Roman" pitchFamily="18" charset="0"/>
                <a:cs typeface="Times New Roman" pitchFamily="18" charset="0"/>
              </a:rPr>
              <a:t>là</a:t>
            </a:r>
            <a:r>
              <a:rPr lang="en-US" altLang="en-US" sz="55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5500" b="1" dirty="0" err="1">
                <a:solidFill>
                  <a:srgbClr val="0000CC"/>
                </a:solidFill>
                <a:effectLst>
                  <a:outerShdw blurRad="38100" dist="38100" dir="2700000" algn="tl">
                    <a:srgbClr val="C0C0C0"/>
                  </a:outerShdw>
                </a:effectLst>
                <a:latin typeface="Times New Roman" pitchFamily="18" charset="0"/>
                <a:cs typeface="Times New Roman" pitchFamily="18" charset="0"/>
              </a:rPr>
              <a:t>giữ</a:t>
            </a:r>
            <a:r>
              <a:rPr lang="en-US" altLang="en-US" sz="55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5500" b="1" dirty="0" err="1">
                <a:solidFill>
                  <a:srgbClr val="0000CC"/>
                </a:solidFill>
                <a:effectLst>
                  <a:outerShdw blurRad="38100" dist="38100" dir="2700000" algn="tl">
                    <a:srgbClr val="C0C0C0"/>
                  </a:outerShdw>
                </a:effectLst>
                <a:latin typeface="Times New Roman" pitchFamily="18" charset="0"/>
                <a:cs typeface="Times New Roman" pitchFamily="18" charset="0"/>
              </a:rPr>
              <a:t>lời</a:t>
            </a:r>
            <a:r>
              <a:rPr lang="en-US" altLang="en-US" sz="5500" b="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altLang="en-US" sz="5500" b="1" dirty="0" err="1">
                <a:solidFill>
                  <a:srgbClr val="0000CC"/>
                </a:solidFill>
                <a:effectLst>
                  <a:outerShdw blurRad="38100" dist="38100" dir="2700000" algn="tl">
                    <a:srgbClr val="C0C0C0"/>
                  </a:outerShdw>
                </a:effectLst>
                <a:latin typeface="Times New Roman" pitchFamily="18" charset="0"/>
                <a:cs typeface="Times New Roman" pitchFamily="18" charset="0"/>
              </a:rPr>
              <a:t>hứa</a:t>
            </a:r>
            <a:r>
              <a:rPr lang="en-US" altLang="en-US" sz="5500" b="1" dirty="0">
                <a:solidFill>
                  <a:srgbClr val="0000CC"/>
                </a:solidFill>
                <a:effectLst>
                  <a:outerShdw blurRad="38100" dist="38100" dir="2700000" algn="tl">
                    <a:srgbClr val="C0C0C0"/>
                  </a:outerShdw>
                </a:effectLst>
                <a:latin typeface="Times New Roman" pitchFamily="18" charset="0"/>
                <a:cs typeface="Times New Roman" pitchFamily="18" charset="0"/>
              </a:rPr>
              <a:t>?</a:t>
            </a:r>
            <a:r>
              <a:rPr lang="en-US" altLang="en-US" sz="5500" b="1" dirty="0">
                <a:solidFill>
                  <a:srgbClr val="0000CC"/>
                </a:solidFill>
                <a:latin typeface="Times New Roman" pitchFamily="18" charset="0"/>
                <a:cs typeface="Times New Roman" pitchFamily="18" charset="0"/>
              </a:rPr>
              <a:t> </a:t>
            </a:r>
          </a:p>
        </p:txBody>
      </p:sp>
      <p:sp>
        <p:nvSpPr>
          <p:cNvPr id="49" name="Title 1">
            <a:extLst>
              <a:ext uri="{FF2B5EF4-FFF2-40B4-BE49-F238E27FC236}">
                <a16:creationId xmlns:a16="http://schemas.microsoft.com/office/drawing/2014/main" id="{C17B269E-AFD6-450A-9A95-E3719CEE2C74}"/>
              </a:ext>
            </a:extLst>
          </p:cNvPr>
          <p:cNvSpPr>
            <a:spLocks noGrp="1"/>
          </p:cNvSpPr>
          <p:nvPr>
            <p:ph type="title"/>
          </p:nvPr>
        </p:nvSpPr>
        <p:spPr>
          <a:xfrm>
            <a:off x="631535" y="3467996"/>
            <a:ext cx="10515600" cy="792087"/>
          </a:xfrm>
        </p:spPr>
        <p:txBody>
          <a:bodyPr/>
          <a:lstStyle/>
          <a:p>
            <a:pPr algn="just">
              <a:spcAft>
                <a:spcPts val="0"/>
              </a:spcAft>
              <a:tabLst>
                <a:tab pos="228562" algn="l"/>
              </a:tabLst>
            </a:pPr>
            <a:r>
              <a:rPr lang="nl-NL" sz="4800">
                <a:latin typeface="Times New Roman"/>
                <a:ea typeface="Times New Roman"/>
                <a:cs typeface="Times New Roman"/>
              </a:rPr>
              <a:t>- </a:t>
            </a:r>
            <a:r>
              <a:rPr lang="nl-NL" sz="5500" b="1">
                <a:solidFill>
                  <a:srgbClr val="0000CC"/>
                </a:solidFill>
                <a:effectLst>
                  <a:outerShdw blurRad="38100" dist="38100" dir="2700000" algn="tl">
                    <a:srgbClr val="C0C0C0"/>
                  </a:outerShdw>
                </a:effectLst>
                <a:latin typeface="Times New Roman" pitchFamily="18" charset="0"/>
                <a:ea typeface="+mn-ea"/>
                <a:cs typeface="Times New Roman" pitchFamily="18" charset="0"/>
              </a:rPr>
              <a:t>Giữ lời hứa thể hiện điều gì?</a:t>
            </a:r>
            <a:endParaRPr lang="en-US" sz="5500" b="1">
              <a:solidFill>
                <a:srgbClr val="0000CC"/>
              </a:solidFill>
              <a:effectLst>
                <a:outerShdw blurRad="38100" dist="38100" dir="2700000" algn="tl">
                  <a:srgbClr val="C0C0C0"/>
                </a:outerShdw>
              </a:effectLst>
              <a:latin typeface="Times New Roman" pitchFamily="18" charset="0"/>
              <a:ea typeface="+mn-ea"/>
              <a:cs typeface="Times New Roman" pitchFamily="18" charset="0"/>
            </a:endParaRPr>
          </a:p>
        </p:txBody>
      </p:sp>
      <p:sp>
        <p:nvSpPr>
          <p:cNvPr id="50" name="Content Placeholder 2">
            <a:extLst>
              <a:ext uri="{FF2B5EF4-FFF2-40B4-BE49-F238E27FC236}">
                <a16:creationId xmlns:a16="http://schemas.microsoft.com/office/drawing/2014/main" id="{149ECB77-B52A-48E6-9E9F-252F78507907}"/>
              </a:ext>
            </a:extLst>
          </p:cNvPr>
          <p:cNvSpPr>
            <a:spLocks noGrp="1"/>
          </p:cNvSpPr>
          <p:nvPr>
            <p:ph idx="1"/>
          </p:nvPr>
        </p:nvSpPr>
        <p:spPr>
          <a:xfrm>
            <a:off x="559327" y="4455624"/>
            <a:ext cx="11018440" cy="1584176"/>
          </a:xfrm>
        </p:spPr>
        <p:txBody>
          <a:bodyPr/>
          <a:lstStyle/>
          <a:p>
            <a:pPr marL="0" indent="0" algn="just" eaLnBrk="1" hangingPunct="1">
              <a:spcBef>
                <a:spcPct val="0"/>
              </a:spcBef>
              <a:buNone/>
            </a:pPr>
            <a:r>
              <a:rPr lang="nl-NL" sz="4800">
                <a:solidFill>
                  <a:srgbClr val="FF0066"/>
                </a:solidFill>
                <a:latin typeface="Times New Roman" panose="02020603050405020304" pitchFamily="18" charset="0"/>
                <a:cs typeface="Times New Roman" panose="02020603050405020304" pitchFamily="18" charset="0"/>
              </a:rPr>
              <a:t>Giữ lời hứa thể hiện sự lịch sự, tôn trọng người khác và tôn trọng chính mình.</a:t>
            </a:r>
            <a:endParaRPr lang="en-US" altLang="en-US" sz="4800" dirty="0">
              <a:solidFill>
                <a:srgbClr val="FF0066"/>
              </a:solidFill>
              <a:latin typeface="Times New Roman" panose="02020603050405020304" pitchFamily="18" charset="0"/>
              <a:cs typeface="Times New Roman" panose="02020603050405020304" pitchFamily="18" charset="0"/>
            </a:endParaRPr>
          </a:p>
        </p:txBody>
      </p:sp>
      <p:sp>
        <p:nvSpPr>
          <p:cNvPr id="51" name="Rectangle 2">
            <a:extLst>
              <a:ext uri="{FF2B5EF4-FFF2-40B4-BE49-F238E27FC236}">
                <a16:creationId xmlns:a16="http://schemas.microsoft.com/office/drawing/2014/main" id="{4FB07AF7-A090-4B13-A1DA-7092DC3CE8E8}"/>
              </a:ext>
            </a:extLst>
          </p:cNvPr>
          <p:cNvSpPr>
            <a:spLocks noChangeArrowheads="1"/>
          </p:cNvSpPr>
          <p:nvPr/>
        </p:nvSpPr>
        <p:spPr bwMode="auto">
          <a:xfrm>
            <a:off x="479376" y="1700808"/>
            <a:ext cx="11178343" cy="156965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800" dirty="0">
                <a:solidFill>
                  <a:srgbClr val="F6FC08"/>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Giữ</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lời</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hứa</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là</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thực</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hiện</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đúng</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điều</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mình</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đã</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nói</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đã</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hứa</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hẹn</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với</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ngư­ời</a:t>
            </a:r>
            <a:r>
              <a:rPr lang="en-US" altLang="en-US" sz="4800" dirty="0">
                <a:solidFill>
                  <a:srgbClr val="FF0066"/>
                </a:solidFill>
                <a:latin typeface="Times New Roman" panose="02020603050405020304" pitchFamily="18" charset="0"/>
                <a:cs typeface="Times New Roman" panose="02020603050405020304" pitchFamily="18" charset="0"/>
              </a:rPr>
              <a:t> </a:t>
            </a:r>
            <a:r>
              <a:rPr lang="en-US" altLang="en-US" sz="4800" dirty="0" err="1">
                <a:solidFill>
                  <a:srgbClr val="FF0066"/>
                </a:solidFill>
                <a:latin typeface="Times New Roman" panose="02020603050405020304" pitchFamily="18" charset="0"/>
                <a:cs typeface="Times New Roman" panose="02020603050405020304" pitchFamily="18" charset="0"/>
              </a:rPr>
              <a:t>khác</a:t>
            </a:r>
            <a:r>
              <a:rPr lang="en-US" altLang="en-US" sz="4800"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04432732"/>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inVertical)">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50">
                                            <p:txEl>
                                              <p:pRg st="0" end="0"/>
                                            </p:txEl>
                                          </p:spTgt>
                                        </p:tgtEl>
                                      </p:cBhvr>
                                    </p:animEffect>
                                    <p:anim calcmode="lin" valueType="num">
                                      <p:cBhvr>
                                        <p:cTn id="33" dur="1000"/>
                                        <p:tgtEl>
                                          <p:spTgt spid="50">
                                            <p:txEl>
                                              <p:pRg st="0" end="0"/>
                                            </p:txEl>
                                          </p:spTgt>
                                        </p:tgtEl>
                                        <p:attrNameLst>
                                          <p:attrName>ppt_x</p:attrName>
                                        </p:attrNameLst>
                                      </p:cBhvr>
                                      <p:tavLst>
                                        <p:tav tm="0">
                                          <p:val>
                                            <p:strVal val="ppt_x"/>
                                          </p:val>
                                        </p:tav>
                                        <p:tav tm="100000">
                                          <p:val>
                                            <p:strVal val="ppt_x"/>
                                          </p:val>
                                        </p:tav>
                                      </p:tavLst>
                                    </p:anim>
                                    <p:anim calcmode="lin" valueType="num">
                                      <p:cBhvr>
                                        <p:cTn id="34" dur="1000"/>
                                        <p:tgtEl>
                                          <p:spTgt spid="50">
                                            <p:txEl>
                                              <p:pRg st="0" end="0"/>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5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build="p"/>
      <p:bldP spid="50" grpId="1" build="p"/>
      <p:bldP spid="51" grpId="0" animBg="1"/>
      <p:bldP spid="5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06400" y="609655"/>
            <a:ext cx="111760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2056" name="Text Box 8"/>
          <p:cNvSpPr txBox="1">
            <a:spLocks noChangeArrowheads="1"/>
          </p:cNvSpPr>
          <p:nvPr/>
        </p:nvSpPr>
        <p:spPr bwMode="auto">
          <a:xfrm>
            <a:off x="119336" y="50267"/>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latin typeface="Times New Roman" pitchFamily="18" charset="0"/>
                <a:cs typeface="Times New Roman" pitchFamily="18" charset="0"/>
              </a:rPr>
              <a:t>Bài tập 3</a:t>
            </a:r>
          </a:p>
        </p:txBody>
      </p:sp>
      <p:sp>
        <p:nvSpPr>
          <p:cNvPr id="2057" name="Text Box 9"/>
          <p:cNvSpPr txBox="1">
            <a:spLocks noChangeArrowheads="1"/>
          </p:cNvSpPr>
          <p:nvPr/>
        </p:nvSpPr>
        <p:spPr bwMode="auto">
          <a:xfrm>
            <a:off x="169454" y="614242"/>
            <a:ext cx="11861459"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latin typeface="Times New Roman" pitchFamily="18" charset="0"/>
                <a:cs typeface="Times New Roman" pitchFamily="18" charset="0"/>
              </a:rPr>
              <a:t>  Hãy viết chữ Đ vào        trước những hành vi biết giữ lời hứa, chữ S trước những hành vi không biết giữ lời hứa.</a:t>
            </a:r>
          </a:p>
        </p:txBody>
      </p:sp>
      <p:sp>
        <p:nvSpPr>
          <p:cNvPr id="2060" name="Text Box 12"/>
          <p:cNvSpPr txBox="1">
            <a:spLocks noChangeArrowheads="1"/>
          </p:cNvSpPr>
          <p:nvPr/>
        </p:nvSpPr>
        <p:spPr bwMode="auto">
          <a:xfrm>
            <a:off x="93594" y="1796400"/>
            <a:ext cx="12098405"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solidFill>
                  <a:schemeClr val="accent6">
                    <a:lumMod val="75000"/>
                  </a:schemeClr>
                </a:solidFill>
                <a:latin typeface="Times New Roman" pitchFamily="18" charset="0"/>
                <a:cs typeface="Times New Roman" pitchFamily="18" charset="0"/>
              </a:rPr>
              <a:t>        a) Vân xin phép mẹ sang nhà bạn chơi đến 9 giờ sẽ về. Đến giờ hẹn, Vân vội tạm biệt bạn ra về, mặc dù đang chơi vui.</a:t>
            </a:r>
          </a:p>
        </p:txBody>
      </p:sp>
      <p:sp>
        <p:nvSpPr>
          <p:cNvPr id="2061" name="Text Box 13"/>
          <p:cNvSpPr txBox="1">
            <a:spLocks noChangeArrowheads="1"/>
          </p:cNvSpPr>
          <p:nvPr/>
        </p:nvSpPr>
        <p:spPr bwMode="auto">
          <a:xfrm>
            <a:off x="119336" y="2873618"/>
            <a:ext cx="12072664"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solidFill>
                  <a:srgbClr val="800000"/>
                </a:solidFill>
                <a:latin typeface="Times New Roman" pitchFamily="18" charset="0"/>
                <a:cs typeface="Times New Roman" pitchFamily="18" charset="0"/>
              </a:rPr>
              <a:t>        b) Giờ sinh hoạt lớp tuần trước, Cường bị phê bình vì hay làm mất trật tự trong giờ học. Cường tỏ ra rất hối hận, hứa với cô giáo và cả lớp sẽ sửa chữa. Nhưng chỉ được vài hôm, cậu ta lại nói chuyện riêng và đùa nghịch trong lớp học. </a:t>
            </a:r>
          </a:p>
        </p:txBody>
      </p:sp>
      <p:sp>
        <p:nvSpPr>
          <p:cNvPr id="2062" name="Text Box 14"/>
          <p:cNvSpPr txBox="1">
            <a:spLocks noChangeArrowheads="1"/>
          </p:cNvSpPr>
          <p:nvPr/>
        </p:nvSpPr>
        <p:spPr bwMode="auto">
          <a:xfrm>
            <a:off x="119336" y="4935715"/>
            <a:ext cx="12072664" cy="156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solidFill>
                  <a:schemeClr val="accent6">
                    <a:lumMod val="75000"/>
                  </a:schemeClr>
                </a:solidFill>
                <a:latin typeface="Times New Roman" pitchFamily="18" charset="0"/>
                <a:cs typeface="Times New Roman" pitchFamily="18" charset="0"/>
              </a:rPr>
              <a:t>       c) Quy hứa với em bé sau khi học xong sẽ cùng chơi đồ hàng với em. Nhưng khi Quy học xong thì trên ti vi có phim hoạt hình. Thế là Quy ngồi xem phim, bỏ mặc em bé chơi một mình.</a:t>
            </a:r>
          </a:p>
        </p:txBody>
      </p:sp>
      <p:sp>
        <p:nvSpPr>
          <p:cNvPr id="25614" name="Rectangle 14"/>
          <p:cNvSpPr>
            <a:spLocks noChangeArrowheads="1"/>
          </p:cNvSpPr>
          <p:nvPr/>
        </p:nvSpPr>
        <p:spPr bwMode="auto">
          <a:xfrm>
            <a:off x="229694" y="1899921"/>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4" name="Rectangle 14"/>
          <p:cNvSpPr>
            <a:spLocks noChangeArrowheads="1"/>
          </p:cNvSpPr>
          <p:nvPr/>
        </p:nvSpPr>
        <p:spPr bwMode="auto">
          <a:xfrm>
            <a:off x="296727" y="2850618"/>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 name="Rectangle 14"/>
          <p:cNvSpPr>
            <a:spLocks noChangeArrowheads="1"/>
          </p:cNvSpPr>
          <p:nvPr/>
        </p:nvSpPr>
        <p:spPr bwMode="auto">
          <a:xfrm>
            <a:off x="221621" y="4989795"/>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6" name="Rectangle 14"/>
          <p:cNvSpPr>
            <a:spLocks noChangeArrowheads="1"/>
          </p:cNvSpPr>
          <p:nvPr/>
        </p:nvSpPr>
        <p:spPr bwMode="auto">
          <a:xfrm>
            <a:off x="4367808" y="570518"/>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7" name="Text Box 19"/>
          <p:cNvSpPr txBox="1">
            <a:spLocks noChangeArrowheads="1"/>
          </p:cNvSpPr>
          <p:nvPr/>
        </p:nvSpPr>
        <p:spPr bwMode="auto">
          <a:xfrm>
            <a:off x="317679" y="1846038"/>
            <a:ext cx="71920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Đ</a:t>
            </a:r>
          </a:p>
        </p:txBody>
      </p:sp>
      <p:sp>
        <p:nvSpPr>
          <p:cNvPr id="28" name="Text Box 20"/>
          <p:cNvSpPr txBox="1">
            <a:spLocks noChangeArrowheads="1"/>
          </p:cNvSpPr>
          <p:nvPr/>
        </p:nvSpPr>
        <p:spPr bwMode="auto">
          <a:xfrm>
            <a:off x="373711" y="2810522"/>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S</a:t>
            </a:r>
          </a:p>
        </p:txBody>
      </p:sp>
      <p:sp>
        <p:nvSpPr>
          <p:cNvPr id="29" name="Text Box 20"/>
          <p:cNvSpPr txBox="1">
            <a:spLocks noChangeArrowheads="1"/>
          </p:cNvSpPr>
          <p:nvPr/>
        </p:nvSpPr>
        <p:spPr bwMode="auto">
          <a:xfrm>
            <a:off x="344685" y="4963623"/>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S</a:t>
            </a:r>
          </a:p>
        </p:txBody>
      </p:sp>
    </p:spTree>
    <p:extLst>
      <p:ext uri="{BB962C8B-B14F-4D97-AF65-F5344CB8AC3E}">
        <p14:creationId xmlns:p14="http://schemas.microsoft.com/office/powerpoint/2010/main" val="989008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0"/>
                                        </p:tgtEl>
                                        <p:attrNameLst>
                                          <p:attrName>style.visibility</p:attrName>
                                        </p:attrNameLst>
                                      </p:cBhvr>
                                      <p:to>
                                        <p:strVal val="visible"/>
                                      </p:to>
                                    </p:set>
                                    <p:anim calcmode="lin" valueType="num">
                                      <p:cBhvr additive="base">
                                        <p:cTn id="19" dur="500" fill="hold"/>
                                        <p:tgtEl>
                                          <p:spTgt spid="2060"/>
                                        </p:tgtEl>
                                        <p:attrNameLst>
                                          <p:attrName>ppt_x</p:attrName>
                                        </p:attrNameLst>
                                      </p:cBhvr>
                                      <p:tavLst>
                                        <p:tav tm="0">
                                          <p:val>
                                            <p:strVal val="#ppt_x"/>
                                          </p:val>
                                        </p:tav>
                                        <p:tav tm="100000">
                                          <p:val>
                                            <p:strVal val="#ppt_x"/>
                                          </p:val>
                                        </p:tav>
                                      </p:tavLst>
                                    </p:anim>
                                    <p:anim calcmode="lin" valueType="num">
                                      <p:cBhvr additive="base">
                                        <p:cTn id="20" dur="500" fill="hold"/>
                                        <p:tgtEl>
                                          <p:spTgt spid="206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14"/>
                                        </p:tgtEl>
                                        <p:attrNameLst>
                                          <p:attrName>style.visibility</p:attrName>
                                        </p:attrNameLst>
                                      </p:cBhvr>
                                      <p:to>
                                        <p:strVal val="visible"/>
                                      </p:to>
                                    </p:set>
                                    <p:anim calcmode="lin" valueType="num">
                                      <p:cBhvr additive="base">
                                        <p:cTn id="23" dur="500" fill="hold"/>
                                        <p:tgtEl>
                                          <p:spTgt spid="25614"/>
                                        </p:tgtEl>
                                        <p:attrNameLst>
                                          <p:attrName>ppt_x</p:attrName>
                                        </p:attrNameLst>
                                      </p:cBhvr>
                                      <p:tavLst>
                                        <p:tav tm="0">
                                          <p:val>
                                            <p:strVal val="#ppt_x"/>
                                          </p:val>
                                        </p:tav>
                                        <p:tav tm="100000">
                                          <p:val>
                                            <p:strVal val="#ppt_x"/>
                                          </p:val>
                                        </p:tav>
                                      </p:tavLst>
                                    </p:anim>
                                    <p:anim calcmode="lin" valueType="num">
                                      <p:cBhvr additive="base">
                                        <p:cTn id="24"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61"/>
                                        </p:tgtEl>
                                        <p:attrNameLst>
                                          <p:attrName>style.visibility</p:attrName>
                                        </p:attrNameLst>
                                      </p:cBhvr>
                                      <p:to>
                                        <p:strVal val="visible"/>
                                      </p:to>
                                    </p:set>
                                    <p:anim calcmode="lin" valueType="num">
                                      <p:cBhvr additive="base">
                                        <p:cTn id="35" dur="500" fill="hold"/>
                                        <p:tgtEl>
                                          <p:spTgt spid="2061"/>
                                        </p:tgtEl>
                                        <p:attrNameLst>
                                          <p:attrName>ppt_x</p:attrName>
                                        </p:attrNameLst>
                                      </p:cBhvr>
                                      <p:tavLst>
                                        <p:tav tm="0">
                                          <p:val>
                                            <p:strVal val="#ppt_x"/>
                                          </p:val>
                                        </p:tav>
                                        <p:tav tm="100000">
                                          <p:val>
                                            <p:strVal val="#ppt_x"/>
                                          </p:val>
                                        </p:tav>
                                      </p:tavLst>
                                    </p:anim>
                                    <p:anim calcmode="lin" valueType="num">
                                      <p:cBhvr additive="base">
                                        <p:cTn id="36" dur="500" fill="hold"/>
                                        <p:tgtEl>
                                          <p:spTgt spid="20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62"/>
                                        </p:tgtEl>
                                        <p:attrNameLst>
                                          <p:attrName>style.visibility</p:attrName>
                                        </p:attrNameLst>
                                      </p:cBhvr>
                                      <p:to>
                                        <p:strVal val="visible"/>
                                      </p:to>
                                    </p:set>
                                    <p:anim calcmode="lin" valueType="num">
                                      <p:cBhvr additive="base">
                                        <p:cTn id="51" dur="500" fill="hold"/>
                                        <p:tgtEl>
                                          <p:spTgt spid="2062"/>
                                        </p:tgtEl>
                                        <p:attrNameLst>
                                          <p:attrName>ppt_x</p:attrName>
                                        </p:attrNameLst>
                                      </p:cBhvr>
                                      <p:tavLst>
                                        <p:tav tm="0">
                                          <p:val>
                                            <p:strVal val="#ppt_x"/>
                                          </p:val>
                                        </p:tav>
                                        <p:tav tm="100000">
                                          <p:val>
                                            <p:strVal val="#ppt_x"/>
                                          </p:val>
                                        </p:tav>
                                      </p:tavLst>
                                    </p:anim>
                                    <p:anim calcmode="lin" valueType="num">
                                      <p:cBhvr additive="base">
                                        <p:cTn id="52" dur="500" fill="hold"/>
                                        <p:tgtEl>
                                          <p:spTgt spid="20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60" grpId="0"/>
      <p:bldP spid="2061" grpId="0"/>
      <p:bldP spid="2062" grpId="0"/>
      <p:bldP spid="25614" grpId="0" animBg="1"/>
      <p:bldP spid="24" grpId="0" animBg="1"/>
      <p:bldP spid="25" grpId="0" animBg="1"/>
      <p:bldP spid="26" grpId="0" animBg="1"/>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06400" y="609655"/>
            <a:ext cx="111760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solidFill>
                <a:srgbClr val="000000"/>
              </a:solidFill>
            </a:endParaRPr>
          </a:p>
        </p:txBody>
      </p:sp>
      <p:sp>
        <p:nvSpPr>
          <p:cNvPr id="2056" name="Text Box 8"/>
          <p:cNvSpPr txBox="1">
            <a:spLocks noChangeArrowheads="1"/>
          </p:cNvSpPr>
          <p:nvPr/>
        </p:nvSpPr>
        <p:spPr bwMode="auto">
          <a:xfrm>
            <a:off x="159808" y="133215"/>
            <a:ext cx="2191776"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latin typeface="Times New Roman" pitchFamily="18" charset="0"/>
                <a:cs typeface="Times New Roman" pitchFamily="18" charset="0"/>
              </a:rPr>
              <a:t>Bài tập 3</a:t>
            </a:r>
          </a:p>
        </p:txBody>
      </p:sp>
      <p:sp>
        <p:nvSpPr>
          <p:cNvPr id="2057" name="Text Box 9"/>
          <p:cNvSpPr txBox="1">
            <a:spLocks noChangeArrowheads="1"/>
          </p:cNvSpPr>
          <p:nvPr/>
        </p:nvSpPr>
        <p:spPr bwMode="auto">
          <a:xfrm>
            <a:off x="0" y="692996"/>
            <a:ext cx="12192000"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latin typeface="Times New Roman" pitchFamily="18" charset="0"/>
                <a:cs typeface="Times New Roman" pitchFamily="18" charset="0"/>
              </a:rPr>
              <a:t>  </a:t>
            </a:r>
            <a:r>
              <a:rPr lang="en-US" altLang="en-US" sz="3600" b="1">
                <a:latin typeface="Times New Roman" pitchFamily="18" charset="0"/>
                <a:cs typeface="Times New Roman" pitchFamily="18" charset="0"/>
              </a:rPr>
              <a:t>Hãy viết chữ Đ vào         trước những hành vi biết giữ lời hứa, chữ S trước những hành vi không biết giữ lời hứa.</a:t>
            </a:r>
          </a:p>
        </p:txBody>
      </p:sp>
      <p:sp>
        <p:nvSpPr>
          <p:cNvPr id="2060" name="Text Box 12"/>
          <p:cNvSpPr txBox="1">
            <a:spLocks noChangeArrowheads="1"/>
          </p:cNvSpPr>
          <p:nvPr/>
        </p:nvSpPr>
        <p:spPr bwMode="auto">
          <a:xfrm>
            <a:off x="93595" y="1796402"/>
            <a:ext cx="11887200"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3000">
                <a:solidFill>
                  <a:srgbClr val="005400"/>
                </a:solidFill>
                <a:latin typeface="Times New Roman" pitchFamily="18" charset="0"/>
                <a:cs typeface="Times New Roman" pitchFamily="18" charset="0"/>
              </a:rPr>
              <a:t>        </a:t>
            </a:r>
            <a:r>
              <a:rPr lang="en-US" altLang="en-US" sz="3000">
                <a:solidFill>
                  <a:srgbClr val="800000"/>
                </a:solidFill>
                <a:latin typeface="Times New Roman" pitchFamily="18" charset="0"/>
                <a:cs typeface="Times New Roman" pitchFamily="18" charset="0"/>
              </a:rPr>
              <a:t>d) Tú hứa sẽ làm một chiếc diều cho bé Dung, con chú hàng xóm. Em đã dành cả buổi sáng chủ nhật để hoàn thành chiếc diều. Đến chiều, Tú mang diều sang cho bé Dung. Bé mừng rỡ cảm ơn anh Tú.</a:t>
            </a:r>
          </a:p>
        </p:txBody>
      </p:sp>
      <p:sp>
        <p:nvSpPr>
          <p:cNvPr id="2061" name="Text Box 13"/>
          <p:cNvSpPr txBox="1">
            <a:spLocks noChangeArrowheads="1"/>
          </p:cNvSpPr>
          <p:nvPr/>
        </p:nvSpPr>
        <p:spPr bwMode="auto">
          <a:xfrm>
            <a:off x="119336" y="3301475"/>
            <a:ext cx="11887200"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3000">
                <a:solidFill>
                  <a:schemeClr val="accent6">
                    <a:lumMod val="75000"/>
                  </a:schemeClr>
                </a:solidFill>
                <a:latin typeface="Times New Roman" pitchFamily="18" charset="0"/>
                <a:cs typeface="Times New Roman" pitchFamily="18" charset="0"/>
              </a:rPr>
              <a:t>        đ) Thanh mượn đồ chơi của bạn và hứa sẽ giữ gìn cẩn thận. Nhưng trong khi chơi, Thanh lỡ tay làm hỏng đồ chơi. Khi bạn hỏi, Thanh đưa đồ chơi trả bạn nhưng không hề nói lại với bạn.</a:t>
            </a:r>
          </a:p>
        </p:txBody>
      </p:sp>
      <p:sp>
        <p:nvSpPr>
          <p:cNvPr id="2062" name="Text Box 14"/>
          <p:cNvSpPr txBox="1">
            <a:spLocks noChangeArrowheads="1"/>
          </p:cNvSpPr>
          <p:nvPr/>
        </p:nvSpPr>
        <p:spPr bwMode="auto">
          <a:xfrm>
            <a:off x="119336" y="4935715"/>
            <a:ext cx="11887200" cy="18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2800" dirty="0">
                <a:solidFill>
                  <a:srgbClr val="005400"/>
                </a:solidFill>
                <a:latin typeface="Times New Roman" pitchFamily="18" charset="0"/>
                <a:cs typeface="Times New Roman" pitchFamily="18" charset="0"/>
              </a:rPr>
              <a:t>       </a:t>
            </a:r>
            <a:r>
              <a:rPr lang="en-US" altLang="en-US" sz="2800" dirty="0">
                <a:solidFill>
                  <a:srgbClr val="800000"/>
                </a:solidFill>
                <a:latin typeface="Times New Roman" pitchFamily="18" charset="0"/>
                <a:cs typeface="Times New Roman" pitchFamily="18" charset="0"/>
              </a:rPr>
              <a:t>e) </a:t>
            </a:r>
            <a:r>
              <a:rPr lang="en-US" altLang="en-US" sz="2800" dirty="0" err="1">
                <a:solidFill>
                  <a:srgbClr val="800000"/>
                </a:solidFill>
                <a:latin typeface="Times New Roman" pitchFamily="18" charset="0"/>
                <a:cs typeface="Times New Roman" pitchFamily="18" charset="0"/>
              </a:rPr>
              <a:t>Nhân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ngày</a:t>
            </a:r>
            <a:r>
              <a:rPr lang="en-US" altLang="en-US" sz="2800" dirty="0">
                <a:solidFill>
                  <a:srgbClr val="800000"/>
                </a:solidFill>
                <a:latin typeface="Times New Roman" pitchFamily="18" charset="0"/>
                <a:cs typeface="Times New Roman" pitchFamily="18" charset="0"/>
              </a:rPr>
              <a:t> 8-3, </a:t>
            </a:r>
            <a:r>
              <a:rPr lang="en-US" altLang="en-US" sz="2800" dirty="0" err="1">
                <a:solidFill>
                  <a:srgbClr val="800000"/>
                </a:solidFill>
                <a:latin typeface="Times New Roman" pitchFamily="18" charset="0"/>
                <a:cs typeface="Times New Roman" pitchFamily="18" charset="0"/>
              </a:rPr>
              <a:t>lớp</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Tuấn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tổ</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chức</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liên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hoan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chúc</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mừng</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cô</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giáo</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và</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các</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bạn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gái</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Tuấn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nhận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sẽ</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chuẩn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bị</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một</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món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quà</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trong</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lớp</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để</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tặng</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các</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bạn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gái</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Nhưng</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không</a:t>
            </a:r>
            <a:r>
              <a:rPr lang="en-US" altLang="en-US" sz="2800" dirty="0">
                <a:solidFill>
                  <a:srgbClr val="800000"/>
                </a:solidFill>
                <a:latin typeface="Times New Roman" pitchFamily="18" charset="0"/>
                <a:cs typeface="Times New Roman" pitchFamily="18" charset="0"/>
              </a:rPr>
              <a:t> may </a:t>
            </a:r>
            <a:r>
              <a:rPr lang="en-US" altLang="en-US" sz="2800" dirty="0" err="1">
                <a:solidFill>
                  <a:srgbClr val="800000"/>
                </a:solidFill>
                <a:latin typeface="Times New Roman" pitchFamily="18" charset="0"/>
                <a:cs typeface="Times New Roman" pitchFamily="18" charset="0"/>
              </a:rPr>
              <a:t>đúng</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hôm</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đó</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Tuấn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bị</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sốt</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Tuấn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bèn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gọi</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điện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thoại</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nhờ</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bạn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Hùng</a:t>
            </a:r>
            <a:r>
              <a:rPr lang="en-US" altLang="en-US" sz="2800" dirty="0">
                <a:solidFill>
                  <a:srgbClr val="800000"/>
                </a:solidFill>
                <a:latin typeface="Times New Roman" pitchFamily="18" charset="0"/>
                <a:cs typeface="Times New Roman" pitchFamily="18" charset="0"/>
              </a:rPr>
              <a:t> qua </a:t>
            </a:r>
            <a:r>
              <a:rPr lang="en-US" altLang="en-US" sz="2800" dirty="0" err="1">
                <a:solidFill>
                  <a:srgbClr val="800000"/>
                </a:solidFill>
                <a:latin typeface="Times New Roman" pitchFamily="18" charset="0"/>
                <a:cs typeface="Times New Roman" pitchFamily="18" charset="0"/>
              </a:rPr>
              <a:t>nhà</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lấy</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quà</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mang</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đến</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lớp</a:t>
            </a:r>
            <a:r>
              <a:rPr lang="en-US" altLang="en-US" sz="2800" dirty="0">
                <a:solidFill>
                  <a:srgbClr val="800000"/>
                </a:solidFill>
                <a:latin typeface="Times New Roman" pitchFamily="18" charset="0"/>
                <a:cs typeface="Times New Roman" pitchFamily="18" charset="0"/>
              </a:rPr>
              <a:t> </a:t>
            </a:r>
            <a:r>
              <a:rPr lang="en-US" altLang="en-US" sz="2800" dirty="0" err="1">
                <a:solidFill>
                  <a:srgbClr val="800000"/>
                </a:solidFill>
                <a:latin typeface="Times New Roman" pitchFamily="18" charset="0"/>
                <a:cs typeface="Times New Roman" pitchFamily="18" charset="0"/>
              </a:rPr>
              <a:t>hộ</a:t>
            </a:r>
            <a:r>
              <a:rPr lang="en-US" altLang="en-US" sz="2800" dirty="0">
                <a:solidFill>
                  <a:srgbClr val="800000"/>
                </a:solidFill>
                <a:latin typeface="Times New Roman" pitchFamily="18" charset="0"/>
                <a:cs typeface="Times New Roman" pitchFamily="18" charset="0"/>
              </a:rPr>
              <a:t>.</a:t>
            </a:r>
          </a:p>
        </p:txBody>
      </p:sp>
      <p:sp>
        <p:nvSpPr>
          <p:cNvPr id="25614" name="Rectangle 14"/>
          <p:cNvSpPr>
            <a:spLocks noChangeArrowheads="1"/>
          </p:cNvSpPr>
          <p:nvPr/>
        </p:nvSpPr>
        <p:spPr bwMode="auto">
          <a:xfrm>
            <a:off x="296727" y="1788112"/>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0"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3935760" y="88903"/>
            <a:ext cx="5040560"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Giữ lời hứa (</a:t>
            </a:r>
            <a:r>
              <a:rPr lang="vi-VN" altLang="en-US" sz="4000" b="1">
                <a:solidFill>
                  <a:srgbClr val="FF0000"/>
                </a:solidFill>
                <a:latin typeface="Times New Roman" panose="02020603050405020304" pitchFamily="18" charset="0"/>
                <a:cs typeface="Times New Roman" panose="02020603050405020304" pitchFamily="18" charset="0"/>
              </a:rPr>
              <a:t>T</a:t>
            </a:r>
            <a:r>
              <a:rPr lang="en-US" altLang="en-US" sz="4000" b="1">
                <a:solidFill>
                  <a:srgbClr val="FF0000"/>
                </a:solidFill>
                <a:latin typeface="Times New Roman" panose="02020603050405020304" pitchFamily="18" charset="0"/>
                <a:cs typeface="Times New Roman" panose="02020603050405020304" pitchFamily="18" charset="0"/>
              </a:rPr>
              <a:t>iết 2)</a:t>
            </a:r>
          </a:p>
        </p:txBody>
      </p:sp>
      <p:sp>
        <p:nvSpPr>
          <p:cNvPr id="24" name="Rectangle 14"/>
          <p:cNvSpPr>
            <a:spLocks noChangeArrowheads="1"/>
          </p:cNvSpPr>
          <p:nvPr/>
        </p:nvSpPr>
        <p:spPr bwMode="auto">
          <a:xfrm>
            <a:off x="284565" y="3252554"/>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5" name="Rectangle 14"/>
          <p:cNvSpPr>
            <a:spLocks noChangeArrowheads="1"/>
          </p:cNvSpPr>
          <p:nvPr/>
        </p:nvSpPr>
        <p:spPr bwMode="auto">
          <a:xfrm>
            <a:off x="173663" y="4869164"/>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6" name="Rectangle 14"/>
          <p:cNvSpPr>
            <a:spLocks noChangeArrowheads="1"/>
          </p:cNvSpPr>
          <p:nvPr/>
        </p:nvSpPr>
        <p:spPr bwMode="auto">
          <a:xfrm>
            <a:off x="4223792" y="666887"/>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7" name="Text Box 19"/>
          <p:cNvSpPr txBox="1">
            <a:spLocks noChangeArrowheads="1"/>
          </p:cNvSpPr>
          <p:nvPr/>
        </p:nvSpPr>
        <p:spPr bwMode="auto">
          <a:xfrm>
            <a:off x="317682" y="1734252"/>
            <a:ext cx="71920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Đ</a:t>
            </a:r>
          </a:p>
        </p:txBody>
      </p:sp>
      <p:sp>
        <p:nvSpPr>
          <p:cNvPr id="28" name="Text Box 20"/>
          <p:cNvSpPr txBox="1">
            <a:spLocks noChangeArrowheads="1"/>
          </p:cNvSpPr>
          <p:nvPr/>
        </p:nvSpPr>
        <p:spPr bwMode="auto">
          <a:xfrm>
            <a:off x="373711" y="3214723"/>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S</a:t>
            </a:r>
          </a:p>
        </p:txBody>
      </p:sp>
      <p:sp>
        <p:nvSpPr>
          <p:cNvPr id="29" name="Text Box 20"/>
          <p:cNvSpPr txBox="1">
            <a:spLocks noChangeArrowheads="1"/>
          </p:cNvSpPr>
          <p:nvPr/>
        </p:nvSpPr>
        <p:spPr bwMode="auto">
          <a:xfrm>
            <a:off x="173663" y="4820753"/>
            <a:ext cx="6071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Đ</a:t>
            </a:r>
          </a:p>
        </p:txBody>
      </p:sp>
    </p:spTree>
    <p:extLst>
      <p:ext uri="{BB962C8B-B14F-4D97-AF65-F5344CB8AC3E}">
        <p14:creationId xmlns:p14="http://schemas.microsoft.com/office/powerpoint/2010/main" val="23781716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blinds(horizontal)">
                                      <p:cBhvr>
                                        <p:cTn id="10" dur="500"/>
                                        <p:tgtEl>
                                          <p:spTgt spid="205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60"/>
                                        </p:tgtEl>
                                        <p:attrNameLst>
                                          <p:attrName>style.visibility</p:attrName>
                                        </p:attrNameLst>
                                      </p:cBhvr>
                                      <p:to>
                                        <p:strVal val="visible"/>
                                      </p:to>
                                    </p:set>
                                    <p:anim calcmode="lin" valueType="num">
                                      <p:cBhvr additive="base">
                                        <p:cTn id="19" dur="500" fill="hold"/>
                                        <p:tgtEl>
                                          <p:spTgt spid="2060"/>
                                        </p:tgtEl>
                                        <p:attrNameLst>
                                          <p:attrName>ppt_x</p:attrName>
                                        </p:attrNameLst>
                                      </p:cBhvr>
                                      <p:tavLst>
                                        <p:tav tm="0">
                                          <p:val>
                                            <p:strVal val="#ppt_x"/>
                                          </p:val>
                                        </p:tav>
                                        <p:tav tm="100000">
                                          <p:val>
                                            <p:strVal val="#ppt_x"/>
                                          </p:val>
                                        </p:tav>
                                      </p:tavLst>
                                    </p:anim>
                                    <p:anim calcmode="lin" valueType="num">
                                      <p:cBhvr additive="base">
                                        <p:cTn id="20" dur="500" fill="hold"/>
                                        <p:tgtEl>
                                          <p:spTgt spid="206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14"/>
                                        </p:tgtEl>
                                        <p:attrNameLst>
                                          <p:attrName>style.visibility</p:attrName>
                                        </p:attrNameLst>
                                      </p:cBhvr>
                                      <p:to>
                                        <p:strVal val="visible"/>
                                      </p:to>
                                    </p:set>
                                    <p:anim calcmode="lin" valueType="num">
                                      <p:cBhvr additive="base">
                                        <p:cTn id="23" dur="500" fill="hold"/>
                                        <p:tgtEl>
                                          <p:spTgt spid="25614"/>
                                        </p:tgtEl>
                                        <p:attrNameLst>
                                          <p:attrName>ppt_x</p:attrName>
                                        </p:attrNameLst>
                                      </p:cBhvr>
                                      <p:tavLst>
                                        <p:tav tm="0">
                                          <p:val>
                                            <p:strVal val="#ppt_x"/>
                                          </p:val>
                                        </p:tav>
                                        <p:tav tm="100000">
                                          <p:val>
                                            <p:strVal val="#ppt_x"/>
                                          </p:val>
                                        </p:tav>
                                      </p:tavLst>
                                    </p:anim>
                                    <p:anim calcmode="lin" valueType="num">
                                      <p:cBhvr additive="base">
                                        <p:cTn id="24"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61"/>
                                        </p:tgtEl>
                                        <p:attrNameLst>
                                          <p:attrName>style.visibility</p:attrName>
                                        </p:attrNameLst>
                                      </p:cBhvr>
                                      <p:to>
                                        <p:strVal val="visible"/>
                                      </p:to>
                                    </p:set>
                                    <p:anim calcmode="lin" valueType="num">
                                      <p:cBhvr additive="base">
                                        <p:cTn id="35" dur="500" fill="hold"/>
                                        <p:tgtEl>
                                          <p:spTgt spid="2061"/>
                                        </p:tgtEl>
                                        <p:attrNameLst>
                                          <p:attrName>ppt_x</p:attrName>
                                        </p:attrNameLst>
                                      </p:cBhvr>
                                      <p:tavLst>
                                        <p:tav tm="0">
                                          <p:val>
                                            <p:strVal val="#ppt_x"/>
                                          </p:val>
                                        </p:tav>
                                        <p:tav tm="100000">
                                          <p:val>
                                            <p:strVal val="#ppt_x"/>
                                          </p:val>
                                        </p:tav>
                                      </p:tavLst>
                                    </p:anim>
                                    <p:anim calcmode="lin" valueType="num">
                                      <p:cBhvr additive="base">
                                        <p:cTn id="36" dur="500" fill="hold"/>
                                        <p:tgtEl>
                                          <p:spTgt spid="206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62"/>
                                        </p:tgtEl>
                                        <p:attrNameLst>
                                          <p:attrName>style.visibility</p:attrName>
                                        </p:attrNameLst>
                                      </p:cBhvr>
                                      <p:to>
                                        <p:strVal val="visible"/>
                                      </p:to>
                                    </p:set>
                                    <p:anim calcmode="lin" valueType="num">
                                      <p:cBhvr additive="base">
                                        <p:cTn id="51" dur="500" fill="hold"/>
                                        <p:tgtEl>
                                          <p:spTgt spid="2062"/>
                                        </p:tgtEl>
                                        <p:attrNameLst>
                                          <p:attrName>ppt_x</p:attrName>
                                        </p:attrNameLst>
                                      </p:cBhvr>
                                      <p:tavLst>
                                        <p:tav tm="0">
                                          <p:val>
                                            <p:strVal val="#ppt_x"/>
                                          </p:val>
                                        </p:tav>
                                        <p:tav tm="100000">
                                          <p:val>
                                            <p:strVal val="#ppt_x"/>
                                          </p:val>
                                        </p:tav>
                                      </p:tavLst>
                                    </p:anim>
                                    <p:anim calcmode="lin" valueType="num">
                                      <p:cBhvr additive="base">
                                        <p:cTn id="52" dur="500" fill="hold"/>
                                        <p:tgtEl>
                                          <p:spTgt spid="206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60" grpId="0"/>
      <p:bldP spid="2061" grpId="0"/>
      <p:bldP spid="2062" grpId="0"/>
      <p:bldP spid="25614" grpId="0" animBg="1"/>
      <p:bldP spid="24" grpId="0" animBg="1"/>
      <p:bldP spid="25" grpId="0" animBg="1"/>
      <p:bldP spid="26"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105969" y="0"/>
            <a:ext cx="12192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3200" b="1">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Giữ lời hứa (</a:t>
            </a:r>
            <a:r>
              <a:rPr lang="vi-VN" altLang="en-US" sz="3200" b="1">
                <a:solidFill>
                  <a:srgbClr val="FF0000"/>
                </a:solidFill>
                <a:latin typeface="Times New Roman" panose="02020603050405020304" pitchFamily="18" charset="0"/>
                <a:cs typeface="Times New Roman" panose="02020603050405020304" pitchFamily="18" charset="0"/>
              </a:rPr>
              <a:t>T</a:t>
            </a:r>
            <a:r>
              <a:rPr lang="en-US" altLang="en-US" sz="3200" b="1">
                <a:solidFill>
                  <a:srgbClr val="FF0000"/>
                </a:solidFill>
                <a:latin typeface="Times New Roman" panose="02020603050405020304" pitchFamily="18" charset="0"/>
                <a:cs typeface="Times New Roman" panose="02020603050405020304" pitchFamily="18" charset="0"/>
              </a:rPr>
              <a:t>iết 2)</a:t>
            </a:r>
          </a:p>
        </p:txBody>
      </p:sp>
      <p:pic>
        <p:nvPicPr>
          <p:cNvPr id="1026" name="Picture 2" descr="https://f17-zpc.zdn.vn/4252040985830588346/ee90809a2a8ae1d4b89b.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5615" t="3045" r="6262" b="18949"/>
          <a:stretch/>
        </p:blipFill>
        <p:spPr bwMode="auto">
          <a:xfrm>
            <a:off x="0" y="1124744"/>
            <a:ext cx="1225445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5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Text Box 9"/>
          <p:cNvSpPr txBox="1">
            <a:spLocks noChangeArrowheads="1"/>
          </p:cNvSpPr>
          <p:nvPr/>
        </p:nvSpPr>
        <p:spPr bwMode="auto">
          <a:xfrm>
            <a:off x="200025" y="953195"/>
            <a:ext cx="11749616"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chemeClr val="accent6">
                    <a:lumMod val="75000"/>
                  </a:schemeClr>
                </a:solidFill>
                <a:latin typeface="Times New Roman" pitchFamily="18" charset="0"/>
                <a:cs typeface="Times New Roman" pitchFamily="18" charset="0"/>
              </a:rPr>
              <a:t> Em sẽ làm gì trong các tình huống sau :</a:t>
            </a:r>
          </a:p>
        </p:txBody>
      </p:sp>
      <p:sp>
        <p:nvSpPr>
          <p:cNvPr id="3082" name="Text Box 10"/>
          <p:cNvSpPr txBox="1">
            <a:spLocks noChangeArrowheads="1"/>
          </p:cNvSpPr>
          <p:nvPr/>
        </p:nvSpPr>
        <p:spPr bwMode="auto">
          <a:xfrm>
            <a:off x="190508" y="1513078"/>
            <a:ext cx="11759133"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8" rIns="91426"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a:solidFill>
                  <a:schemeClr val="accent6">
                    <a:lumMod val="75000"/>
                  </a:schemeClr>
                </a:solidFill>
                <a:latin typeface="Times New Roman" pitchFamily="18" charset="0"/>
                <a:cs typeface="Times New Roman" pitchFamily="18" charset="0"/>
              </a:rPr>
              <a:t>   </a:t>
            </a:r>
            <a:r>
              <a:rPr lang="en-US" altLang="en-US" sz="3600">
                <a:solidFill>
                  <a:schemeClr val="accent6">
                    <a:lumMod val="75000"/>
                  </a:schemeClr>
                </a:solidFill>
                <a:latin typeface="Times New Roman" pitchFamily="18" charset="0"/>
                <a:cs typeface="Times New Roman" pitchFamily="18" charset="0"/>
              </a:rPr>
              <a:t>Em đã hứa cùng bạn làm một việc gì đó, nhưng sau đó em hiểu ra việc làm đó là sai (ví dụ : hái trộm quả trong vườn nhà khác, đi tắm sông, …) Khi đó em sẽ làm gì ?</a:t>
            </a:r>
          </a:p>
        </p:txBody>
      </p:sp>
      <p:sp>
        <p:nvSpPr>
          <p:cNvPr id="8" name="Text Box 7">
            <a:extLst>
              <a:ext uri="{FF2B5EF4-FFF2-40B4-BE49-F238E27FC236}">
                <a16:creationId xmlns:a16="http://schemas.microsoft.com/office/drawing/2014/main" id="{EB62ABE9-F15E-419A-A99A-617956D8F441}"/>
              </a:ext>
            </a:extLst>
          </p:cNvPr>
          <p:cNvSpPr txBox="1">
            <a:spLocks noChangeArrowheads="1"/>
          </p:cNvSpPr>
          <p:nvPr/>
        </p:nvSpPr>
        <p:spPr bwMode="auto">
          <a:xfrm>
            <a:off x="3215680" y="88903"/>
            <a:ext cx="5400600"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0" tIns="45718" rIns="91420" bIns="4571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vi-VN"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Giữ lời hứa (</a:t>
            </a:r>
            <a:r>
              <a:rPr lang="vi-VN" altLang="en-US" sz="4000" b="1">
                <a:solidFill>
                  <a:srgbClr val="FF0000"/>
                </a:solidFill>
                <a:latin typeface="Times New Roman" panose="02020603050405020304" pitchFamily="18" charset="0"/>
                <a:cs typeface="Times New Roman" panose="02020603050405020304" pitchFamily="18" charset="0"/>
              </a:rPr>
              <a:t>T</a:t>
            </a:r>
            <a:r>
              <a:rPr lang="en-US" altLang="en-US" sz="4000" b="1">
                <a:solidFill>
                  <a:srgbClr val="FF0000"/>
                </a:solidFill>
                <a:latin typeface="Times New Roman" panose="02020603050405020304" pitchFamily="18" charset="0"/>
                <a:cs typeface="Times New Roman" panose="02020603050405020304" pitchFamily="18" charset="0"/>
              </a:rPr>
              <a:t>iết 2)</a:t>
            </a:r>
          </a:p>
        </p:txBody>
      </p:sp>
      <p:sp>
        <p:nvSpPr>
          <p:cNvPr id="9" name="Text Box 8"/>
          <p:cNvSpPr txBox="1">
            <a:spLocks noChangeArrowheads="1"/>
          </p:cNvSpPr>
          <p:nvPr/>
        </p:nvSpPr>
        <p:spPr bwMode="auto">
          <a:xfrm>
            <a:off x="93595" y="388709"/>
            <a:ext cx="258868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solidFill>
                  <a:schemeClr val="accent6">
                    <a:lumMod val="75000"/>
                  </a:schemeClr>
                </a:solidFill>
                <a:latin typeface="Times New Roman" pitchFamily="18" charset="0"/>
                <a:cs typeface="Times New Roman" pitchFamily="18" charset="0"/>
              </a:rPr>
              <a:t>Bài tập 5</a:t>
            </a:r>
          </a:p>
        </p:txBody>
      </p:sp>
      <p:sp>
        <p:nvSpPr>
          <p:cNvPr id="12" name="Text Box 12"/>
          <p:cNvSpPr txBox="1">
            <a:spLocks noChangeArrowheads="1"/>
          </p:cNvSpPr>
          <p:nvPr/>
        </p:nvSpPr>
        <p:spPr bwMode="auto">
          <a:xfrm>
            <a:off x="1482907" y="3229319"/>
            <a:ext cx="11005917"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4000">
                <a:latin typeface="Times New Roman" pitchFamily="18" charset="0"/>
                <a:cs typeface="Times New Roman" pitchFamily="18" charset="0"/>
              </a:rPr>
              <a:t>a) Vẫn thực hiện lời hứa.</a:t>
            </a:r>
          </a:p>
        </p:txBody>
      </p:sp>
      <p:sp>
        <p:nvSpPr>
          <p:cNvPr id="13" name="Rectangle 14"/>
          <p:cNvSpPr>
            <a:spLocks noChangeArrowheads="1"/>
          </p:cNvSpPr>
          <p:nvPr/>
        </p:nvSpPr>
        <p:spPr bwMode="auto">
          <a:xfrm>
            <a:off x="623392" y="3312475"/>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14" name="Text Box 12"/>
          <p:cNvSpPr txBox="1">
            <a:spLocks noChangeArrowheads="1"/>
          </p:cNvSpPr>
          <p:nvPr/>
        </p:nvSpPr>
        <p:spPr bwMode="auto">
          <a:xfrm>
            <a:off x="1482907" y="4032089"/>
            <a:ext cx="11005917"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4000">
                <a:latin typeface="Times New Roman" pitchFamily="18" charset="0"/>
                <a:cs typeface="Times New Roman" pitchFamily="18" charset="0"/>
              </a:rPr>
              <a:t>b) Không làm việc đó và cũng không nói gì với bạn.</a:t>
            </a:r>
          </a:p>
        </p:txBody>
      </p:sp>
      <p:sp>
        <p:nvSpPr>
          <p:cNvPr id="15" name="Text Box 12"/>
          <p:cNvSpPr txBox="1">
            <a:spLocks noChangeArrowheads="1"/>
          </p:cNvSpPr>
          <p:nvPr/>
        </p:nvSpPr>
        <p:spPr bwMode="auto">
          <a:xfrm>
            <a:off x="1482907" y="4859116"/>
            <a:ext cx="11005917"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3800">
                <a:latin typeface="Times New Roman" pitchFamily="18" charset="0"/>
                <a:cs typeface="Times New Roman" pitchFamily="18" charset="0"/>
              </a:rPr>
              <a:t>c) Không làm và giải thích lí do mình không muốn làm. </a:t>
            </a:r>
          </a:p>
        </p:txBody>
      </p:sp>
      <p:sp>
        <p:nvSpPr>
          <p:cNvPr id="16" name="Text Box 12"/>
          <p:cNvSpPr txBox="1">
            <a:spLocks noChangeArrowheads="1"/>
          </p:cNvSpPr>
          <p:nvPr/>
        </p:nvSpPr>
        <p:spPr bwMode="auto">
          <a:xfrm>
            <a:off x="1482907" y="5623893"/>
            <a:ext cx="10600457" cy="132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8" rIns="91420"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Bef>
                <a:spcPct val="50000"/>
              </a:spcBef>
            </a:pPr>
            <a:r>
              <a:rPr lang="en-US" altLang="en-US" sz="4000">
                <a:latin typeface="Times New Roman" pitchFamily="18" charset="0"/>
                <a:cs typeface="Times New Roman" pitchFamily="18" charset="0"/>
              </a:rPr>
              <a:t>d) Không làm, giải thích lí do và khuyên bạn cũng không nên làm điều sai trái.</a:t>
            </a:r>
          </a:p>
        </p:txBody>
      </p:sp>
      <p:sp>
        <p:nvSpPr>
          <p:cNvPr id="17" name="Rectangle 14"/>
          <p:cNvSpPr>
            <a:spLocks noChangeArrowheads="1"/>
          </p:cNvSpPr>
          <p:nvPr/>
        </p:nvSpPr>
        <p:spPr bwMode="auto">
          <a:xfrm>
            <a:off x="646688" y="4149083"/>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18" name="Rectangle 14"/>
          <p:cNvSpPr>
            <a:spLocks noChangeArrowheads="1"/>
          </p:cNvSpPr>
          <p:nvPr/>
        </p:nvSpPr>
        <p:spPr bwMode="auto">
          <a:xfrm>
            <a:off x="646688" y="4985691"/>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19" name="Rectangle 14"/>
          <p:cNvSpPr>
            <a:spLocks noChangeArrowheads="1"/>
          </p:cNvSpPr>
          <p:nvPr/>
        </p:nvSpPr>
        <p:spPr bwMode="auto">
          <a:xfrm>
            <a:off x="651918" y="5785821"/>
            <a:ext cx="607144" cy="538607"/>
          </a:xfrm>
          <a:prstGeom prst="rect">
            <a:avLst/>
          </a:prstGeom>
          <a:solidFill>
            <a:schemeClr val="accent1"/>
          </a:solidFill>
          <a:ln w="9525">
            <a:solidFill>
              <a:schemeClr val="tx1"/>
            </a:solidFill>
            <a:miter lim="800000"/>
            <a:headEnd/>
            <a:tailEnd/>
          </a:ln>
        </p:spPr>
        <p:txBody>
          <a:bodyPr wrap="none" lIns="91420" tIns="45718" rIns="91420" bIns="45718" anchor="ctr"/>
          <a:lstStyle/>
          <a:p>
            <a:pPr eaLnBrk="1" hangingPunct="1"/>
            <a:endParaRPr lang="en-US" altLang="en-US">
              <a:solidFill>
                <a:srgbClr val="000000"/>
              </a:solidFill>
              <a:latin typeface="Arial" charset="0"/>
            </a:endParaRPr>
          </a:p>
        </p:txBody>
      </p:sp>
      <p:sp>
        <p:nvSpPr>
          <p:cNvPr id="2" name="TextBox 1"/>
          <p:cNvSpPr txBox="1"/>
          <p:nvPr/>
        </p:nvSpPr>
        <p:spPr>
          <a:xfrm>
            <a:off x="691018" y="5670403"/>
            <a:ext cx="562814" cy="769441"/>
          </a:xfrm>
          <a:prstGeom prst="rect">
            <a:avLst/>
          </a:prstGeom>
          <a:noFill/>
        </p:spPr>
        <p:txBody>
          <a:bodyPr wrap="square" rtlCol="0">
            <a:spAutoFit/>
          </a:bodyPr>
          <a:lstStyle/>
          <a:p>
            <a:r>
              <a:rPr lang="vi-VN" sz="4400" b="1">
                <a:solidFill>
                  <a:srgbClr val="FF0000"/>
                </a:solidFill>
                <a:latin typeface="Times New Roman" panose="02020603050405020304" pitchFamily="18" charset="0"/>
                <a:cs typeface="Times New Roman" panose="02020603050405020304" pitchFamily="18" charset="0"/>
              </a:rPr>
              <a:t>+</a:t>
            </a:r>
            <a:endParaRPr lang="en-US" sz="4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948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81"/>
                                        </p:tgtEl>
                                        <p:attrNameLst>
                                          <p:attrName>style.visibility</p:attrName>
                                        </p:attrNameLst>
                                      </p:cBhvr>
                                      <p:to>
                                        <p:strVal val="visible"/>
                                      </p:to>
                                    </p:set>
                                    <p:anim calcmode="discrete" valueType="clr">
                                      <p:cBhvr override="childStyle">
                                        <p:cTn id="7"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81"/>
                                        </p:tgtEl>
                                        <p:attrNameLst>
                                          <p:attrName>fillcolor</p:attrName>
                                        </p:attrNameLst>
                                      </p:cBhvr>
                                      <p:tavLst>
                                        <p:tav tm="0">
                                          <p:val>
                                            <p:clrVal>
                                              <a:schemeClr val="accent2"/>
                                            </p:clrVal>
                                          </p:val>
                                        </p:tav>
                                        <p:tav tm="50000">
                                          <p:val>
                                            <p:clrVal>
                                              <a:schemeClr val="hlink"/>
                                            </p:clrVal>
                                          </p:val>
                                        </p:tav>
                                      </p:tavLst>
                                    </p:anim>
                                    <p:set>
                                      <p:cBhvr>
                                        <p:cTn id="9" dur="80"/>
                                        <p:tgtEl>
                                          <p:spTgt spid="3081"/>
                                        </p:tgtEl>
                                        <p:attrNameLst>
                                          <p:attrName>fill.type</p:attrName>
                                        </p:attrNameLst>
                                      </p:cBhvr>
                                      <p:to>
                                        <p:strVal val="solid"/>
                                      </p:to>
                                    </p:set>
                                  </p:childTnLst>
                                </p:cTn>
                              </p:par>
                            </p:childTnLst>
                          </p:cTn>
                        </p:par>
                        <p:par>
                          <p:cTn id="10" fill="hold" nodeType="afterGroup">
                            <p:stCondLst>
                              <p:cond delay="1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082"/>
                                        </p:tgtEl>
                                        <p:attrNameLst>
                                          <p:attrName>style.visibility</p:attrName>
                                        </p:attrNameLst>
                                      </p:cBhvr>
                                      <p:to>
                                        <p:strVal val="visible"/>
                                      </p:to>
                                    </p:set>
                                    <p:anim calcmode="discrete" valueType="clr">
                                      <p:cBhvr override="childStyle">
                                        <p:cTn id="13" dur="80"/>
                                        <p:tgtEl>
                                          <p:spTgt spid="308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082"/>
                                        </p:tgtEl>
                                        <p:attrNameLst>
                                          <p:attrName>fillcolor</p:attrName>
                                        </p:attrNameLst>
                                      </p:cBhvr>
                                      <p:tavLst>
                                        <p:tav tm="0">
                                          <p:val>
                                            <p:clrVal>
                                              <a:schemeClr val="accent2"/>
                                            </p:clrVal>
                                          </p:val>
                                        </p:tav>
                                        <p:tav tm="50000">
                                          <p:val>
                                            <p:clrVal>
                                              <a:schemeClr val="hlink"/>
                                            </p:clrVal>
                                          </p:val>
                                        </p:tav>
                                      </p:tavLst>
                                    </p:anim>
                                    <p:set>
                                      <p:cBhvr>
                                        <p:cTn id="15" dur="80"/>
                                        <p:tgtEl>
                                          <p:spTgt spid="308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2" grpId="0"/>
      <p:bldP spid="9" grpId="0"/>
      <p:bldP spid="12" grpId="0"/>
      <p:bldP spid="13" grpId="0" animBg="1"/>
      <p:bldP spid="14" grpId="0"/>
      <p:bldP spid="15" grpId="0"/>
      <p:bldP spid="16" grpId="0"/>
      <p:bldP spid="17" grpId="0" animBg="1"/>
      <p:bldP spid="18" grpId="0" animBg="1"/>
      <p:bldP spid="1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6.photo.talk.zdn.vn/7370102932253583137/5bcc75c282d2498c10c3.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07368" y="18225"/>
            <a:ext cx="11280576" cy="679217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822229" y="4137007"/>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58322" y="3560943"/>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22229" y="1874791"/>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22229" y="4713071"/>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1810" y="5302602"/>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83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45" r="3297"/>
          <a:stretch/>
        </p:blipFill>
        <p:spPr>
          <a:xfrm>
            <a:off x="-24680" y="8143"/>
            <a:ext cx="12169352" cy="6858000"/>
          </a:xfrm>
          <a:prstGeom prst="rect">
            <a:avLst/>
          </a:prstGeom>
        </p:spPr>
      </p:pic>
      <p:sp>
        <p:nvSpPr>
          <p:cNvPr id="2" name="Title 1"/>
          <p:cNvSpPr txBox="1">
            <a:spLocks/>
          </p:cNvSpPr>
          <p:nvPr/>
        </p:nvSpPr>
        <p:spPr>
          <a:xfrm>
            <a:off x="116396" y="2276872"/>
            <a:ext cx="11887200" cy="25628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119" algn="ctr" rtl="0" fontAlgn="base">
              <a:spcBef>
                <a:spcPct val="0"/>
              </a:spcBef>
              <a:spcAft>
                <a:spcPct val="0"/>
              </a:spcAft>
              <a:defRPr sz="4400">
                <a:solidFill>
                  <a:schemeClr val="tx2"/>
                </a:solidFill>
                <a:latin typeface="Arial" pitchFamily="34" charset="0"/>
                <a:cs typeface="Arial" pitchFamily="34" charset="0"/>
              </a:defRPr>
            </a:lvl6pPr>
            <a:lvl7pPr marL="914241" algn="ctr" rtl="0" fontAlgn="base">
              <a:spcBef>
                <a:spcPct val="0"/>
              </a:spcBef>
              <a:spcAft>
                <a:spcPct val="0"/>
              </a:spcAft>
              <a:defRPr sz="4400">
                <a:solidFill>
                  <a:schemeClr val="tx2"/>
                </a:solidFill>
                <a:latin typeface="Arial" pitchFamily="34" charset="0"/>
                <a:cs typeface="Arial" pitchFamily="34" charset="0"/>
              </a:defRPr>
            </a:lvl7pPr>
            <a:lvl8pPr marL="1371362" algn="ctr" rtl="0" fontAlgn="base">
              <a:spcBef>
                <a:spcPct val="0"/>
              </a:spcBef>
              <a:spcAft>
                <a:spcPct val="0"/>
              </a:spcAft>
              <a:defRPr sz="4400">
                <a:solidFill>
                  <a:schemeClr val="tx2"/>
                </a:solidFill>
                <a:latin typeface="Arial" pitchFamily="34" charset="0"/>
                <a:cs typeface="Arial" pitchFamily="34" charset="0"/>
              </a:defRPr>
            </a:lvl8pPr>
            <a:lvl9pPr marL="1828482" algn="ctr" rtl="0" fontAlgn="base">
              <a:spcBef>
                <a:spcPct val="0"/>
              </a:spcBef>
              <a:spcAft>
                <a:spcPct val="0"/>
              </a:spcAft>
              <a:defRPr sz="4400">
                <a:solidFill>
                  <a:schemeClr val="tx2"/>
                </a:solidFill>
                <a:latin typeface="Arial" pitchFamily="34" charset="0"/>
                <a:cs typeface="Arial" pitchFamily="34" charset="0"/>
              </a:defRPr>
            </a:lvl9pPr>
          </a:lstStyle>
          <a:p>
            <a:r>
              <a:rPr lang="en-US" sz="5500" b="1" ker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Nói lời phải giữ lấy lời</a:t>
            </a:r>
            <a:br>
              <a:rPr lang="en-US" sz="5500" b="1" ker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br>
            <a:r>
              <a:rPr lang="en-US" sz="5500" b="1" ker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Đừng như con bướm đậu rồi lại bay.</a:t>
            </a:r>
            <a:br>
              <a:rPr lang="en-US" sz="5500" b="1" ker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br>
            <a:r>
              <a:rPr lang="en-US" b="1" ker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(Ca dao)</a:t>
            </a:r>
            <a:endParaRPr lang="en-US" b="1" u="sng" kern="0"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
        <p:nvSpPr>
          <p:cNvPr id="3" name="Title 1">
            <a:extLst>
              <a:ext uri="{FF2B5EF4-FFF2-40B4-BE49-F238E27FC236}">
                <a16:creationId xmlns:a16="http://schemas.microsoft.com/office/drawing/2014/main" id="{22C03246-4305-4463-AE5A-6C681C2086F4}"/>
              </a:ext>
            </a:extLst>
          </p:cNvPr>
          <p:cNvSpPr txBox="1">
            <a:spLocks/>
          </p:cNvSpPr>
          <p:nvPr/>
        </p:nvSpPr>
        <p:spPr bwMode="auto">
          <a:xfrm>
            <a:off x="983432" y="69269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8" rIns="91420" bIns="45718"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67" algn="l" rtl="0" fontAlgn="base">
              <a:lnSpc>
                <a:spcPct val="90000"/>
              </a:lnSpc>
              <a:spcBef>
                <a:spcPct val="0"/>
              </a:spcBef>
              <a:spcAft>
                <a:spcPct val="0"/>
              </a:spcAft>
              <a:defRPr sz="4400">
                <a:solidFill>
                  <a:schemeClr val="tx1"/>
                </a:solidFill>
                <a:latin typeface="Calibri Light" pitchFamily="34" charset="0"/>
              </a:defRPr>
            </a:lvl6pPr>
            <a:lvl7pPr marL="914332" algn="l" rtl="0" fontAlgn="base">
              <a:lnSpc>
                <a:spcPct val="90000"/>
              </a:lnSpc>
              <a:spcBef>
                <a:spcPct val="0"/>
              </a:spcBef>
              <a:spcAft>
                <a:spcPct val="0"/>
              </a:spcAft>
              <a:defRPr sz="4400">
                <a:solidFill>
                  <a:schemeClr val="tx1"/>
                </a:solidFill>
                <a:latin typeface="Calibri Light" pitchFamily="34" charset="0"/>
              </a:defRPr>
            </a:lvl7pPr>
            <a:lvl8pPr marL="1371498" algn="l" rtl="0" fontAlgn="base">
              <a:lnSpc>
                <a:spcPct val="90000"/>
              </a:lnSpc>
              <a:spcBef>
                <a:spcPct val="0"/>
              </a:spcBef>
              <a:spcAft>
                <a:spcPct val="0"/>
              </a:spcAft>
              <a:defRPr sz="4400">
                <a:solidFill>
                  <a:schemeClr val="tx1"/>
                </a:solidFill>
                <a:latin typeface="Calibri Light" pitchFamily="34" charset="0"/>
              </a:defRPr>
            </a:lvl8pPr>
            <a:lvl9pPr marL="1828664" algn="l" rtl="0" fontAlgn="base">
              <a:lnSpc>
                <a:spcPct val="90000"/>
              </a:lnSpc>
              <a:spcBef>
                <a:spcPct val="0"/>
              </a:spcBef>
              <a:spcAft>
                <a:spcPct val="0"/>
              </a:spcAft>
              <a:defRPr sz="4400">
                <a:solidFill>
                  <a:schemeClr val="tx1"/>
                </a:solidFill>
                <a:latin typeface="Calibri Light" pitchFamily="34" charset="0"/>
              </a:defRPr>
            </a:lvl9pPr>
          </a:lstStyle>
          <a:p>
            <a:r>
              <a:rPr lang="en-US" altLang="en-US" sz="6000">
                <a:ln w="0"/>
                <a:effectLst>
                  <a:outerShdw blurRad="38100" dist="19050" dir="2700000" algn="tl" rotWithShape="0">
                    <a:schemeClr val="dk1">
                      <a:alpha val="40000"/>
                    </a:schemeClr>
                  </a:outerShdw>
                </a:effectLst>
                <a:latin typeface="Times New Roman" pitchFamily="18" charset="0"/>
                <a:cs typeface="Times New Roman" pitchFamily="18" charset="0"/>
              </a:rPr>
              <a:t>Ghi nhớ:</a:t>
            </a:r>
          </a:p>
        </p:txBody>
      </p:sp>
    </p:spTree>
    <p:extLst>
      <p:ext uri="{BB962C8B-B14F-4D97-AF65-F5344CB8AC3E}">
        <p14:creationId xmlns:p14="http://schemas.microsoft.com/office/powerpoint/2010/main" val="304234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getImg">
            <a:extLst>
              <a:ext uri="{FF2B5EF4-FFF2-40B4-BE49-F238E27FC236}">
                <a16:creationId xmlns:a16="http://schemas.microsoft.com/office/drawing/2014/main" id="{27AE32A5-4A7E-4940-AED7-4B0BF888D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5">
            <a:extLst>
              <a:ext uri="{FF2B5EF4-FFF2-40B4-BE49-F238E27FC236}">
                <a16:creationId xmlns:a16="http://schemas.microsoft.com/office/drawing/2014/main" id="{F0BCA670-796E-4BDA-882E-12AD9B56C97B}"/>
              </a:ext>
            </a:extLst>
          </p:cNvPr>
          <p:cNvSpPr>
            <a:spLocks noChangeArrowheads="1" noChangeShapeType="1" noTextEdit="1"/>
          </p:cNvSpPr>
          <p:nvPr/>
        </p:nvSpPr>
        <p:spPr bwMode="auto">
          <a:xfrm>
            <a:off x="2495587" y="692208"/>
            <a:ext cx="8785225" cy="47529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420" tIns="45718" rIns="91420" bIns="45718" fromWordArt="1">
            <a:prstTxWarp prst="textWave1">
              <a:avLst>
                <a:gd name="adj1" fmla="val 13005"/>
                <a:gd name="adj2" fmla="val 0"/>
              </a:avLst>
            </a:prstTxWarp>
          </a:bodyPr>
          <a:lstStyle/>
          <a:p>
            <a:pPr algn="ctr"/>
            <a:r>
              <a:rPr lang="en-US" sz="3600" b="1"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CHÀO CÁC EM</a:t>
            </a:r>
          </a:p>
        </p:txBody>
      </p:sp>
    </p:spTree>
  </p:cSld>
  <p:clrMapOvr>
    <a:masterClrMapping/>
  </p:clrMapOvr>
  <p:transition>
    <p:comb/>
  </p:transition>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627</Words>
  <Application>Microsoft Office PowerPoint</Application>
  <PresentationFormat>Widescreen</PresentationFormat>
  <Paragraphs>41</Paragraphs>
  <Slides>9</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Calibri</vt:lpstr>
      <vt:lpstr>Calibri Light</vt:lpstr>
      <vt:lpstr>Times New Roman</vt:lpstr>
      <vt:lpstr>Default Design</vt:lpstr>
      <vt:lpstr>1_Default Design</vt:lpstr>
      <vt:lpstr>6_Office Theme</vt:lpstr>
      <vt:lpstr>7_Default Design</vt:lpstr>
      <vt:lpstr>2_Office Theme</vt:lpstr>
      <vt:lpstr>PowerPoint Presentation</vt:lpstr>
      <vt:lpstr>- Giữ lời hứa thể hiện điều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Hanh Chinh Quoc 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 Loi</dc:creator>
  <cp:lastModifiedBy>Lê Bích Mai</cp:lastModifiedBy>
  <cp:revision>91</cp:revision>
  <dcterms:created xsi:type="dcterms:W3CDTF">2015-04-08T06:26:12Z</dcterms:created>
  <dcterms:modified xsi:type="dcterms:W3CDTF">2022-02-08T19:43:59Z</dcterms:modified>
</cp:coreProperties>
</file>